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modernComment_124_58380D85.xml" ContentType="application/vnd.ms-powerpoint.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5"/>
  </p:notesMasterIdLst>
  <p:sldIdLst>
    <p:sldId id="256" r:id="rId5"/>
    <p:sldId id="257" r:id="rId6"/>
    <p:sldId id="258" r:id="rId7"/>
    <p:sldId id="259" r:id="rId8"/>
    <p:sldId id="284" r:id="rId9"/>
    <p:sldId id="260" r:id="rId10"/>
    <p:sldId id="285" r:id="rId11"/>
    <p:sldId id="268" r:id="rId12"/>
    <p:sldId id="287" r:id="rId13"/>
    <p:sldId id="274" r:id="rId14"/>
    <p:sldId id="290" r:id="rId15"/>
    <p:sldId id="302" r:id="rId16"/>
    <p:sldId id="292" r:id="rId17"/>
    <p:sldId id="295" r:id="rId18"/>
    <p:sldId id="269" r:id="rId19"/>
    <p:sldId id="298" r:id="rId20"/>
    <p:sldId id="301" r:id="rId21"/>
    <p:sldId id="282" r:id="rId22"/>
    <p:sldId id="278" r:id="rId23"/>
    <p:sldId id="293" r:id="rId24"/>
  </p:sldIdLst>
  <p:sldSz cx="18288000" cy="10287000"/>
  <p:notesSz cx="6858000" cy="9144000"/>
  <p:embeddedFontLst>
    <p:embeddedFont>
      <p:font typeface="Calibri" panose="020F0502020204030204" pitchFamily="34" charset="0"/>
      <p:regular r:id="rId26"/>
      <p:bold r:id="rId27"/>
      <p:italic r:id="rId28"/>
      <p:boldItalic r:id="rId29"/>
    </p:embeddedFont>
    <p:embeddedFont>
      <p:font typeface="Open Sans" panose="020B0606030504020204" pitchFamily="34" charset="0"/>
      <p:regular r:id="rId30"/>
      <p:bold r:id="rId31"/>
      <p:italic r:id="rId32"/>
      <p:boldItalic r:id="rId33"/>
    </p:embeddedFont>
    <p:embeddedFont>
      <p:font typeface="Open Sans Bold" panose="020B0806030504020204" charset="0"/>
      <p:regular r:id="rId34"/>
      <p:bold r:id="rId35"/>
      <p:italic r:id="rId36"/>
      <p:boldItalic r:id="rId37"/>
    </p:embeddedFont>
    <p:embeddedFont>
      <p:font typeface="Roboto" panose="02000000000000000000" pitchFamily="2" charset="0"/>
      <p:regular r:id="rId38"/>
      <p:bold r:id="rId39"/>
      <p:italic r:id="rId40"/>
      <p:boldItalic r:id="rId41"/>
    </p:embeddedFont>
    <p:embeddedFont>
      <p:font typeface="Roboto Bold" panose="02000000000000000000" charset="0"/>
      <p:regular r:id="rId42"/>
      <p:bold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id="{0B975FF2-155D-4F89-8887-3FDB724050ED}">
          <p14:sldIdLst>
            <p14:sldId id="256"/>
            <p14:sldId id="257"/>
            <p14:sldId id="258"/>
          </p14:sldIdLst>
        </p14:section>
        <p14:section name="Introduction" id="{181DFED0-34B7-41EE-A6A7-E52D00CBCFF7}">
          <p14:sldIdLst>
            <p14:sldId id="259"/>
            <p14:sldId id="284"/>
            <p14:sldId id="260"/>
          </p14:sldIdLst>
        </p14:section>
        <p14:section name="Context Clues" id="{749C351A-5278-41A5-A65A-3B6294652289}">
          <p14:sldIdLst>
            <p14:sldId id="285"/>
          </p14:sldIdLst>
        </p14:section>
        <p14:section name="Authentic Disability Inclusion" id="{5AFC3643-91B0-4A61-A905-9353645F9C76}">
          <p14:sldIdLst>
            <p14:sldId id="268"/>
            <p14:sldId id="287"/>
          </p14:sldIdLst>
        </p14:section>
        <p14:section name="Strategies for Accessible Grantmaking" id="{CF662883-1EF9-409D-824A-2B0EB6A18DAB}">
          <p14:sldIdLst>
            <p14:sldId id="274"/>
            <p14:sldId id="290"/>
            <p14:sldId id="302"/>
            <p14:sldId id="292"/>
            <p14:sldId id="295"/>
          </p14:sldIdLst>
        </p14:section>
        <p14:section name="Actionable Steps" id="{F11AEC93-296A-4551-9F70-B3E399BDE0BB}">
          <p14:sldIdLst>
            <p14:sldId id="269"/>
            <p14:sldId id="298"/>
            <p14:sldId id="301"/>
          </p14:sldIdLst>
        </p14:section>
        <p14:section name="Q&amp;A" id="{79CC4910-29F9-4F18-8A19-F9939E292F4B}">
          <p14:sldIdLst>
            <p14:sldId id="282"/>
          </p14:sldIdLst>
        </p14:section>
        <p14:section name="Conclusions" id="{465516FE-2ADD-4FD4-9C63-94D83758FC7A}">
          <p14:sldIdLst>
            <p14:sldId id="278"/>
          </p14:sldIdLst>
        </p14:section>
        <p14:section name="Contact Information" id="{AA5E985A-97A1-45E1-A40B-6D8069A77EAD}">
          <p14:sldIdLst>
            <p14:sldId id="29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A859D03-51FA-6DCA-4212-B84F7B477C62}" name="Jessie Galloway" initials="JG" userId="S::jgalloway@ccaf.us::a9dc6365-376a-49e4-9ba4-8745469f1618" providerId="AD"/>
  <p188:author id="{ABACFEBE-1758-421C-6060-41B4E9F6F6DC}" name="Alyah Thomas" initials="" userId="S::athomas@ccaf.us::34ebaa74-05bb-45ab-856e-2136d03b2754"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D876E"/>
    <a:srgbClr val="156052"/>
    <a:srgbClr val="8EC2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4EE54C-6733-CD87-4F45-330D04C5B0A2}" v="1" dt="2023-11-01T22:05:57.059"/>
    <p1510:client id="{3552652B-4ECC-45BF-8B99-0DE6B6D3D3D8}" v="14" dt="2023-11-01T22:07:41.920"/>
    <p1510:client id="{4273FFE6-EC69-719B-86F7-B697250E2340}" v="16" dt="2023-11-01T21:53:27.179"/>
    <p1510:client id="{9D08FBC3-7780-50C8-D22D-7346CC0F53E1}" v="49" dt="2023-10-31T23:32:16.9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59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17.xml"/><Relationship Id="rId34" Type="http://schemas.openxmlformats.org/officeDocument/2006/relationships/font" Target="fonts/font9.fntdata"/><Relationship Id="rId42" Type="http://schemas.openxmlformats.org/officeDocument/2006/relationships/font" Target="fonts/font17.fntdata"/><Relationship Id="rId47" Type="http://schemas.openxmlformats.org/officeDocument/2006/relationships/tableStyles" Target="tableStyles.xml"/><Relationship Id="rId50"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4.fntdata"/><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36" Type="http://schemas.openxmlformats.org/officeDocument/2006/relationships/font" Target="fonts/font11.fntdata"/><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6.fntdata"/><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font" Target="fonts/font18.fntdata"/><Relationship Id="rId48"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font" Target="fonts/font16.fntdata"/><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 Cherry" userId="S::mcherry@ccaf.us::b6c296a8-fb43-4a57-b2f8-ee5ab64626e0" providerId="AD" clId="Web-{9E9C60D7-537F-496C-9EBD-DC52B9E7A319}"/>
    <pc:docChg chg="modSld">
      <pc:chgData name="Matt Cherry" userId="S::mcherry@ccaf.us::b6c296a8-fb43-4a57-b2f8-ee5ab64626e0" providerId="AD" clId="Web-{9E9C60D7-537F-496C-9EBD-DC52B9E7A319}" dt="2022-11-16T19:10:29.870" v="127" actId="20577"/>
      <pc:docMkLst>
        <pc:docMk/>
      </pc:docMkLst>
      <pc:sldChg chg="modSp">
        <pc:chgData name="Matt Cherry" userId="S::mcherry@ccaf.us::b6c296a8-fb43-4a57-b2f8-ee5ab64626e0" providerId="AD" clId="Web-{9E9C60D7-537F-496C-9EBD-DC52B9E7A319}" dt="2022-11-16T19:07:36.553" v="95" actId="14100"/>
        <pc:sldMkLst>
          <pc:docMk/>
          <pc:sldMk cId="0" sldId="275"/>
        </pc:sldMkLst>
        <pc:spChg chg="mod">
          <ac:chgData name="Matt Cherry" userId="S::mcherry@ccaf.us::b6c296a8-fb43-4a57-b2f8-ee5ab64626e0" providerId="AD" clId="Web-{9E9C60D7-537F-496C-9EBD-DC52B9E7A319}" dt="2022-11-16T19:07:36.553" v="95" actId="14100"/>
          <ac:spMkLst>
            <pc:docMk/>
            <pc:sldMk cId="0" sldId="275"/>
            <ac:spMk id="19" creationId="{00000000-0000-0000-0000-000000000000}"/>
          </ac:spMkLst>
        </pc:spChg>
      </pc:sldChg>
      <pc:sldChg chg="modSp">
        <pc:chgData name="Matt Cherry" userId="S::mcherry@ccaf.us::b6c296a8-fb43-4a57-b2f8-ee5ab64626e0" providerId="AD" clId="Web-{9E9C60D7-537F-496C-9EBD-DC52B9E7A319}" dt="2022-11-16T19:10:29.870" v="127" actId="20577"/>
        <pc:sldMkLst>
          <pc:docMk/>
          <pc:sldMk cId="0" sldId="277"/>
        </pc:sldMkLst>
        <pc:spChg chg="mod">
          <ac:chgData name="Matt Cherry" userId="S::mcherry@ccaf.us::b6c296a8-fb43-4a57-b2f8-ee5ab64626e0" providerId="AD" clId="Web-{9E9C60D7-537F-496C-9EBD-DC52B9E7A319}" dt="2022-11-16T19:08:40.914" v="106" actId="20577"/>
          <ac:spMkLst>
            <pc:docMk/>
            <pc:sldMk cId="0" sldId="277"/>
            <ac:spMk id="6" creationId="{00000000-0000-0000-0000-000000000000}"/>
          </ac:spMkLst>
        </pc:spChg>
        <pc:spChg chg="mod">
          <ac:chgData name="Matt Cherry" userId="S::mcherry@ccaf.us::b6c296a8-fb43-4a57-b2f8-ee5ab64626e0" providerId="AD" clId="Web-{9E9C60D7-537F-496C-9EBD-DC52B9E7A319}" dt="2022-11-16T19:09:00.665" v="112" actId="20577"/>
          <ac:spMkLst>
            <pc:docMk/>
            <pc:sldMk cId="0" sldId="277"/>
            <ac:spMk id="8" creationId="{00000000-0000-0000-0000-000000000000}"/>
          </ac:spMkLst>
        </pc:spChg>
        <pc:spChg chg="mod">
          <ac:chgData name="Matt Cherry" userId="S::mcherry@ccaf.us::b6c296a8-fb43-4a57-b2f8-ee5ab64626e0" providerId="AD" clId="Web-{9E9C60D7-537F-496C-9EBD-DC52B9E7A319}" dt="2022-11-16T19:10:29.870" v="127" actId="20577"/>
          <ac:spMkLst>
            <pc:docMk/>
            <pc:sldMk cId="0" sldId="277"/>
            <ac:spMk id="9" creationId="{00000000-0000-0000-0000-000000000000}"/>
          </ac:spMkLst>
        </pc:spChg>
      </pc:sldChg>
      <pc:sldChg chg="addSp delSp modSp">
        <pc:chgData name="Matt Cherry" userId="S::mcherry@ccaf.us::b6c296a8-fb43-4a57-b2f8-ee5ab64626e0" providerId="AD" clId="Web-{9E9C60D7-537F-496C-9EBD-DC52B9E7A319}" dt="2022-11-16T19:05:10.284" v="88" actId="20577"/>
        <pc:sldMkLst>
          <pc:docMk/>
          <pc:sldMk cId="0" sldId="278"/>
        </pc:sldMkLst>
        <pc:spChg chg="mod">
          <ac:chgData name="Matt Cherry" userId="S::mcherry@ccaf.us::b6c296a8-fb43-4a57-b2f8-ee5ab64626e0" providerId="AD" clId="Web-{9E9C60D7-537F-496C-9EBD-DC52B9E7A319}" dt="2022-11-16T19:05:10.284" v="88" actId="20577"/>
          <ac:spMkLst>
            <pc:docMk/>
            <pc:sldMk cId="0" sldId="278"/>
            <ac:spMk id="12" creationId="{00000000-0000-0000-0000-000000000000}"/>
          </ac:spMkLst>
        </pc:spChg>
        <pc:spChg chg="mod">
          <ac:chgData name="Matt Cherry" userId="S::mcherry@ccaf.us::b6c296a8-fb43-4a57-b2f8-ee5ab64626e0" providerId="AD" clId="Web-{9E9C60D7-537F-496C-9EBD-DC52B9E7A319}" dt="2022-11-16T19:04:48.017" v="82" actId="20577"/>
          <ac:spMkLst>
            <pc:docMk/>
            <pc:sldMk cId="0" sldId="278"/>
            <ac:spMk id="15" creationId="{00000000-0000-0000-0000-000000000000}"/>
          </ac:spMkLst>
        </pc:spChg>
        <pc:spChg chg="add del mod">
          <ac:chgData name="Matt Cherry" userId="S::mcherry@ccaf.us::b6c296a8-fb43-4a57-b2f8-ee5ab64626e0" providerId="AD" clId="Web-{9E9C60D7-537F-496C-9EBD-DC52B9E7A319}" dt="2022-11-16T19:03:31.609" v="55"/>
          <ac:spMkLst>
            <pc:docMk/>
            <pc:sldMk cId="0" sldId="278"/>
            <ac:spMk id="17" creationId="{11C41756-4C21-46D7-DA1F-D8A8231B2D1A}"/>
          </ac:spMkLst>
        </pc:spChg>
        <pc:spChg chg="add del mod">
          <ac:chgData name="Matt Cherry" userId="S::mcherry@ccaf.us::b6c296a8-fb43-4a57-b2f8-ee5ab64626e0" providerId="AD" clId="Web-{9E9C60D7-537F-496C-9EBD-DC52B9E7A319}" dt="2022-11-16T19:03:47.797" v="59"/>
          <ac:spMkLst>
            <pc:docMk/>
            <pc:sldMk cId="0" sldId="278"/>
            <ac:spMk id="18" creationId="{0E8F4E1D-E2F5-C057-D948-6C3F4FCC5EB8}"/>
          </ac:spMkLst>
        </pc:spChg>
      </pc:sldChg>
      <pc:sldChg chg="modSp">
        <pc:chgData name="Matt Cherry" userId="S::mcherry@ccaf.us::b6c296a8-fb43-4a57-b2f8-ee5ab64626e0" providerId="AD" clId="Web-{9E9C60D7-537F-496C-9EBD-DC52B9E7A319}" dt="2022-11-16T19:02:22.873" v="39" actId="20577"/>
        <pc:sldMkLst>
          <pc:docMk/>
          <pc:sldMk cId="0" sldId="279"/>
        </pc:sldMkLst>
        <pc:spChg chg="mod">
          <ac:chgData name="Matt Cherry" userId="S::mcherry@ccaf.us::b6c296a8-fb43-4a57-b2f8-ee5ab64626e0" providerId="AD" clId="Web-{9E9C60D7-537F-496C-9EBD-DC52B9E7A319}" dt="2022-11-16T19:02:22.873" v="39" actId="20577"/>
          <ac:spMkLst>
            <pc:docMk/>
            <pc:sldMk cId="0" sldId="279"/>
            <ac:spMk id="10" creationId="{00000000-0000-0000-0000-000000000000}"/>
          </ac:spMkLst>
        </pc:spChg>
      </pc:sldChg>
    </pc:docChg>
  </pc:docChgLst>
  <pc:docChgLst>
    <pc:chgData name="Alyah Thomas" userId="S::athomas@ccaf.us::34ebaa74-05bb-45ab-856e-2136d03b2754" providerId="AD" clId="Web-{4273FFE6-EC69-719B-86F7-B697250E2340}"/>
    <pc:docChg chg="modSld">
      <pc:chgData name="Alyah Thomas" userId="S::athomas@ccaf.us::34ebaa74-05bb-45ab-856e-2136d03b2754" providerId="AD" clId="Web-{4273FFE6-EC69-719B-86F7-B697250E2340}" dt="2023-11-01T21:53:27.179" v="16"/>
      <pc:docMkLst>
        <pc:docMk/>
      </pc:docMkLst>
      <pc:sldChg chg="modSp">
        <pc:chgData name="Alyah Thomas" userId="S::athomas@ccaf.us::34ebaa74-05bb-45ab-856e-2136d03b2754" providerId="AD" clId="Web-{4273FFE6-EC69-719B-86F7-B697250E2340}" dt="2023-11-01T21:53:27.179" v="16"/>
        <pc:sldMkLst>
          <pc:docMk/>
          <pc:sldMk cId="0" sldId="256"/>
        </pc:sldMkLst>
        <pc:spChg chg="mod">
          <ac:chgData name="Alyah Thomas" userId="S::athomas@ccaf.us::34ebaa74-05bb-45ab-856e-2136d03b2754" providerId="AD" clId="Web-{4273FFE6-EC69-719B-86F7-B697250E2340}" dt="2023-11-01T21:53:27.179" v="16"/>
          <ac:spMkLst>
            <pc:docMk/>
            <pc:sldMk cId="0" sldId="256"/>
            <ac:spMk id="2" creationId="{00000000-0000-0000-0000-000000000000}"/>
          </ac:spMkLst>
        </pc:spChg>
      </pc:sldChg>
      <pc:sldChg chg="modSp">
        <pc:chgData name="Alyah Thomas" userId="S::athomas@ccaf.us::34ebaa74-05bb-45ab-856e-2136d03b2754" providerId="AD" clId="Web-{4273FFE6-EC69-719B-86F7-B697250E2340}" dt="2023-11-01T21:52:37.972" v="10"/>
        <pc:sldMkLst>
          <pc:docMk/>
          <pc:sldMk cId="2601576248" sldId="302"/>
        </pc:sldMkLst>
        <pc:spChg chg="mod">
          <ac:chgData name="Alyah Thomas" userId="S::athomas@ccaf.us::34ebaa74-05bb-45ab-856e-2136d03b2754" providerId="AD" clId="Web-{4273FFE6-EC69-719B-86F7-B697250E2340}" dt="2023-11-01T21:51:41.233" v="9" actId="20577"/>
          <ac:spMkLst>
            <pc:docMk/>
            <pc:sldMk cId="2601576248" sldId="302"/>
            <ac:spMk id="5" creationId="{2F060963-A2E2-886D-FBE4-192FDEF4AF54}"/>
          </ac:spMkLst>
        </pc:spChg>
        <pc:picChg chg="ord">
          <ac:chgData name="Alyah Thomas" userId="S::athomas@ccaf.us::34ebaa74-05bb-45ab-856e-2136d03b2754" providerId="AD" clId="Web-{4273FFE6-EC69-719B-86F7-B697250E2340}" dt="2023-11-01T21:52:37.972" v="10"/>
          <ac:picMkLst>
            <pc:docMk/>
            <pc:sldMk cId="2601576248" sldId="302"/>
            <ac:picMk id="3" creationId="{00000000-0000-0000-0000-000000000000}"/>
          </ac:picMkLst>
        </pc:picChg>
      </pc:sldChg>
    </pc:docChg>
  </pc:docChgLst>
  <pc:docChgLst>
    <pc:chgData name="Alyah Thomas" userId="S::athomas@ccaf.us::34ebaa74-05bb-45ab-856e-2136d03b2754" providerId="AD" clId="Web-{DDA0842B-801A-9DD2-CFA7-4C7E71F84399}"/>
    <pc:docChg chg="addSld delSld modSld">
      <pc:chgData name="Alyah Thomas" userId="S::athomas@ccaf.us::34ebaa74-05bb-45ab-856e-2136d03b2754" providerId="AD" clId="Web-{DDA0842B-801A-9DD2-CFA7-4C7E71F84399}" dt="2022-11-16T19:16:47.851" v="64"/>
      <pc:docMkLst>
        <pc:docMk/>
      </pc:docMkLst>
      <pc:sldChg chg="modSp">
        <pc:chgData name="Alyah Thomas" userId="S::athomas@ccaf.us::34ebaa74-05bb-45ab-856e-2136d03b2754" providerId="AD" clId="Web-{DDA0842B-801A-9DD2-CFA7-4C7E71F84399}" dt="2022-11-16T18:45:11.810" v="5"/>
        <pc:sldMkLst>
          <pc:docMk/>
          <pc:sldMk cId="0" sldId="256"/>
        </pc:sldMkLst>
        <pc:spChg chg="mod">
          <ac:chgData name="Alyah Thomas" userId="S::athomas@ccaf.us::34ebaa74-05bb-45ab-856e-2136d03b2754" providerId="AD" clId="Web-{DDA0842B-801A-9DD2-CFA7-4C7E71F84399}" dt="2022-11-16T18:42:55.164" v="0" actId="1076"/>
          <ac:spMkLst>
            <pc:docMk/>
            <pc:sldMk cId="0" sldId="256"/>
            <ac:spMk id="7" creationId="{00000000-0000-0000-0000-000000000000}"/>
          </ac:spMkLst>
        </pc:spChg>
        <pc:picChg chg="mod">
          <ac:chgData name="Alyah Thomas" userId="S::athomas@ccaf.us::34ebaa74-05bb-45ab-856e-2136d03b2754" providerId="AD" clId="Web-{DDA0842B-801A-9DD2-CFA7-4C7E71F84399}" dt="2022-11-16T18:43:59.417" v="4"/>
          <ac:picMkLst>
            <pc:docMk/>
            <pc:sldMk cId="0" sldId="256"/>
            <ac:picMk id="3" creationId="{00000000-0000-0000-0000-000000000000}"/>
          </ac:picMkLst>
        </pc:picChg>
        <pc:picChg chg="mod">
          <ac:chgData name="Alyah Thomas" userId="S::athomas@ccaf.us::34ebaa74-05bb-45ab-856e-2136d03b2754" providerId="AD" clId="Web-{DDA0842B-801A-9DD2-CFA7-4C7E71F84399}" dt="2022-11-16T18:43:40.682" v="2"/>
          <ac:picMkLst>
            <pc:docMk/>
            <pc:sldMk cId="0" sldId="256"/>
            <ac:picMk id="4" creationId="{00000000-0000-0000-0000-000000000000}"/>
          </ac:picMkLst>
        </pc:picChg>
        <pc:picChg chg="mod">
          <ac:chgData name="Alyah Thomas" userId="S::athomas@ccaf.us::34ebaa74-05bb-45ab-856e-2136d03b2754" providerId="AD" clId="Web-{DDA0842B-801A-9DD2-CFA7-4C7E71F84399}" dt="2022-11-16T18:43:17.603" v="1"/>
          <ac:picMkLst>
            <pc:docMk/>
            <pc:sldMk cId="0" sldId="256"/>
            <ac:picMk id="5" creationId="{00000000-0000-0000-0000-000000000000}"/>
          </ac:picMkLst>
        </pc:picChg>
        <pc:picChg chg="mod">
          <ac:chgData name="Alyah Thomas" userId="S::athomas@ccaf.us::34ebaa74-05bb-45ab-856e-2136d03b2754" providerId="AD" clId="Web-{DDA0842B-801A-9DD2-CFA7-4C7E71F84399}" dt="2022-11-16T18:43:53.291" v="3"/>
          <ac:picMkLst>
            <pc:docMk/>
            <pc:sldMk cId="0" sldId="256"/>
            <ac:picMk id="8" creationId="{00000000-0000-0000-0000-000000000000}"/>
          </ac:picMkLst>
        </pc:picChg>
        <pc:picChg chg="mod">
          <ac:chgData name="Alyah Thomas" userId="S::athomas@ccaf.us::34ebaa74-05bb-45ab-856e-2136d03b2754" providerId="AD" clId="Web-{DDA0842B-801A-9DD2-CFA7-4C7E71F84399}" dt="2022-11-16T18:45:11.810" v="5"/>
          <ac:picMkLst>
            <pc:docMk/>
            <pc:sldMk cId="0" sldId="256"/>
            <ac:picMk id="9" creationId="{00000000-0000-0000-0000-000000000000}"/>
          </ac:picMkLst>
        </pc:picChg>
      </pc:sldChg>
      <pc:sldChg chg="modSp">
        <pc:chgData name="Alyah Thomas" userId="S::athomas@ccaf.us::34ebaa74-05bb-45ab-856e-2136d03b2754" providerId="AD" clId="Web-{DDA0842B-801A-9DD2-CFA7-4C7E71F84399}" dt="2022-11-16T18:45:41.249" v="9" actId="1076"/>
        <pc:sldMkLst>
          <pc:docMk/>
          <pc:sldMk cId="0" sldId="257"/>
        </pc:sldMkLst>
        <pc:grpChg chg="mod">
          <ac:chgData name="Alyah Thomas" userId="S::athomas@ccaf.us::34ebaa74-05bb-45ab-856e-2136d03b2754" providerId="AD" clId="Web-{DDA0842B-801A-9DD2-CFA7-4C7E71F84399}" dt="2022-11-16T18:45:21.873" v="6" actId="1076"/>
          <ac:grpSpMkLst>
            <pc:docMk/>
            <pc:sldMk cId="0" sldId="257"/>
            <ac:grpSpMk id="3" creationId="{00000000-0000-0000-0000-000000000000}"/>
          </ac:grpSpMkLst>
        </pc:grpChg>
        <pc:picChg chg="mod">
          <ac:chgData name="Alyah Thomas" userId="S::athomas@ccaf.us::34ebaa74-05bb-45ab-856e-2136d03b2754" providerId="AD" clId="Web-{DDA0842B-801A-9DD2-CFA7-4C7E71F84399}" dt="2022-11-16T18:45:30.686" v="7"/>
          <ac:picMkLst>
            <pc:docMk/>
            <pc:sldMk cId="0" sldId="257"/>
            <ac:picMk id="5" creationId="{00000000-0000-0000-0000-000000000000}"/>
          </ac:picMkLst>
        </pc:picChg>
        <pc:picChg chg="mod">
          <ac:chgData name="Alyah Thomas" userId="S::athomas@ccaf.us::34ebaa74-05bb-45ab-856e-2136d03b2754" providerId="AD" clId="Web-{DDA0842B-801A-9DD2-CFA7-4C7E71F84399}" dt="2022-11-16T18:45:41.249" v="9" actId="1076"/>
          <ac:picMkLst>
            <pc:docMk/>
            <pc:sldMk cId="0" sldId="257"/>
            <ac:picMk id="7" creationId="{00000000-0000-0000-0000-000000000000}"/>
          </ac:picMkLst>
        </pc:picChg>
      </pc:sldChg>
      <pc:sldChg chg="modSp">
        <pc:chgData name="Alyah Thomas" userId="S::athomas@ccaf.us::34ebaa74-05bb-45ab-856e-2136d03b2754" providerId="AD" clId="Web-{DDA0842B-801A-9DD2-CFA7-4C7E71F84399}" dt="2022-11-16T18:46:16.703" v="12"/>
        <pc:sldMkLst>
          <pc:docMk/>
          <pc:sldMk cId="0" sldId="258"/>
        </pc:sldMkLst>
        <pc:spChg chg="mod">
          <ac:chgData name="Alyah Thomas" userId="S::athomas@ccaf.us::34ebaa74-05bb-45ab-856e-2136d03b2754" providerId="AD" clId="Web-{DDA0842B-801A-9DD2-CFA7-4C7E71F84399}" dt="2022-11-16T18:46:09.406" v="11" actId="20577"/>
          <ac:spMkLst>
            <pc:docMk/>
            <pc:sldMk cId="0" sldId="258"/>
            <ac:spMk id="23" creationId="{00000000-0000-0000-0000-000000000000}"/>
          </ac:spMkLst>
        </pc:spChg>
        <pc:picChg chg="mod">
          <ac:chgData name="Alyah Thomas" userId="S::athomas@ccaf.us::34ebaa74-05bb-45ab-856e-2136d03b2754" providerId="AD" clId="Web-{DDA0842B-801A-9DD2-CFA7-4C7E71F84399}" dt="2022-11-16T18:46:16.703" v="12"/>
          <ac:picMkLst>
            <pc:docMk/>
            <pc:sldMk cId="0" sldId="258"/>
            <ac:picMk id="3" creationId="{00000000-0000-0000-0000-000000000000}"/>
          </ac:picMkLst>
        </pc:picChg>
      </pc:sldChg>
      <pc:sldChg chg="modSp">
        <pc:chgData name="Alyah Thomas" userId="S::athomas@ccaf.us::34ebaa74-05bb-45ab-856e-2136d03b2754" providerId="AD" clId="Web-{DDA0842B-801A-9DD2-CFA7-4C7E71F84399}" dt="2022-11-16T18:51:15.964" v="16"/>
        <pc:sldMkLst>
          <pc:docMk/>
          <pc:sldMk cId="0" sldId="259"/>
        </pc:sldMkLst>
        <pc:picChg chg="mod">
          <ac:chgData name="Alyah Thomas" userId="S::athomas@ccaf.us::34ebaa74-05bb-45ab-856e-2136d03b2754" providerId="AD" clId="Web-{DDA0842B-801A-9DD2-CFA7-4C7E71F84399}" dt="2022-11-16T18:51:03.527" v="15"/>
          <ac:picMkLst>
            <pc:docMk/>
            <pc:sldMk cId="0" sldId="259"/>
            <ac:picMk id="10" creationId="{00000000-0000-0000-0000-000000000000}"/>
          </ac:picMkLst>
        </pc:picChg>
        <pc:picChg chg="mod">
          <ac:chgData name="Alyah Thomas" userId="S::athomas@ccaf.us::34ebaa74-05bb-45ab-856e-2136d03b2754" providerId="AD" clId="Web-{DDA0842B-801A-9DD2-CFA7-4C7E71F84399}" dt="2022-11-16T18:51:15.964" v="16"/>
          <ac:picMkLst>
            <pc:docMk/>
            <pc:sldMk cId="0" sldId="259"/>
            <ac:picMk id="11" creationId="{00000000-0000-0000-0000-000000000000}"/>
          </ac:picMkLst>
        </pc:picChg>
      </pc:sldChg>
      <pc:sldChg chg="addSp delSp modSp add del">
        <pc:chgData name="Alyah Thomas" userId="S::athomas@ccaf.us::34ebaa74-05bb-45ab-856e-2136d03b2754" providerId="AD" clId="Web-{DDA0842B-801A-9DD2-CFA7-4C7E71F84399}" dt="2022-11-16T18:52:21.608" v="24" actId="1076"/>
        <pc:sldMkLst>
          <pc:docMk/>
          <pc:sldMk cId="0" sldId="260"/>
        </pc:sldMkLst>
        <pc:spChg chg="add del mod topLvl">
          <ac:chgData name="Alyah Thomas" userId="S::athomas@ccaf.us::34ebaa74-05bb-45ab-856e-2136d03b2754" providerId="AD" clId="Web-{DDA0842B-801A-9DD2-CFA7-4C7E71F84399}" dt="2022-11-16T18:52:21.608" v="24" actId="1076"/>
          <ac:spMkLst>
            <pc:docMk/>
            <pc:sldMk cId="0" sldId="260"/>
            <ac:spMk id="8" creationId="{00000000-0000-0000-0000-000000000000}"/>
          </ac:spMkLst>
        </pc:spChg>
        <pc:grpChg chg="mod">
          <ac:chgData name="Alyah Thomas" userId="S::athomas@ccaf.us::34ebaa74-05bb-45ab-856e-2136d03b2754" providerId="AD" clId="Web-{DDA0842B-801A-9DD2-CFA7-4C7E71F84399}" dt="2022-11-16T18:51:43.841" v="18"/>
          <ac:grpSpMkLst>
            <pc:docMk/>
            <pc:sldMk cId="0" sldId="260"/>
            <ac:grpSpMk id="4" creationId="{00000000-0000-0000-0000-000000000000}"/>
          </ac:grpSpMkLst>
        </pc:grpChg>
        <pc:grpChg chg="del">
          <ac:chgData name="Alyah Thomas" userId="S::athomas@ccaf.us::34ebaa74-05bb-45ab-856e-2136d03b2754" providerId="AD" clId="Web-{DDA0842B-801A-9DD2-CFA7-4C7E71F84399}" dt="2022-11-16T18:52:05.904" v="20"/>
          <ac:grpSpMkLst>
            <pc:docMk/>
            <pc:sldMk cId="0" sldId="260"/>
            <ac:grpSpMk id="7" creationId="{00000000-0000-0000-0000-000000000000}"/>
          </ac:grpSpMkLst>
        </pc:grpChg>
        <pc:picChg chg="mod">
          <ac:chgData name="Alyah Thomas" userId="S::athomas@ccaf.us::34ebaa74-05bb-45ab-856e-2136d03b2754" providerId="AD" clId="Web-{DDA0842B-801A-9DD2-CFA7-4C7E71F84399}" dt="2022-11-16T18:51:33.809" v="17"/>
          <ac:picMkLst>
            <pc:docMk/>
            <pc:sldMk cId="0" sldId="260"/>
            <ac:picMk id="3" creationId="{00000000-0000-0000-0000-000000000000}"/>
          </ac:picMkLst>
        </pc:picChg>
        <pc:picChg chg="mod">
          <ac:chgData name="Alyah Thomas" userId="S::athomas@ccaf.us::34ebaa74-05bb-45ab-856e-2136d03b2754" providerId="AD" clId="Web-{DDA0842B-801A-9DD2-CFA7-4C7E71F84399}" dt="2022-11-16T18:51:54.528" v="19"/>
          <ac:picMkLst>
            <pc:docMk/>
            <pc:sldMk cId="0" sldId="260"/>
            <ac:picMk id="6" creationId="{00000000-0000-0000-0000-000000000000}"/>
          </ac:picMkLst>
        </pc:picChg>
      </pc:sldChg>
      <pc:sldChg chg="modSp">
        <pc:chgData name="Alyah Thomas" userId="S::athomas@ccaf.us::34ebaa74-05bb-45ab-856e-2136d03b2754" providerId="AD" clId="Web-{DDA0842B-801A-9DD2-CFA7-4C7E71F84399}" dt="2022-11-16T18:53:22.235" v="28"/>
        <pc:sldMkLst>
          <pc:docMk/>
          <pc:sldMk cId="0" sldId="261"/>
        </pc:sldMkLst>
        <pc:picChg chg="mod">
          <ac:chgData name="Alyah Thomas" userId="S::athomas@ccaf.us::34ebaa74-05bb-45ab-856e-2136d03b2754" providerId="AD" clId="Web-{DDA0842B-801A-9DD2-CFA7-4C7E71F84399}" dt="2022-11-16T18:53:22.235" v="28"/>
          <ac:picMkLst>
            <pc:docMk/>
            <pc:sldMk cId="0" sldId="261"/>
            <ac:picMk id="7" creationId="{00000000-0000-0000-0000-000000000000}"/>
          </ac:picMkLst>
        </pc:picChg>
        <pc:picChg chg="mod">
          <ac:chgData name="Alyah Thomas" userId="S::athomas@ccaf.us::34ebaa74-05bb-45ab-856e-2136d03b2754" providerId="AD" clId="Web-{DDA0842B-801A-9DD2-CFA7-4C7E71F84399}" dt="2022-11-16T18:52:43.202" v="26"/>
          <ac:picMkLst>
            <pc:docMk/>
            <pc:sldMk cId="0" sldId="261"/>
            <ac:picMk id="10" creationId="{00000000-0000-0000-0000-000000000000}"/>
          </ac:picMkLst>
        </pc:picChg>
      </pc:sldChg>
      <pc:sldChg chg="addSp delSp modSp">
        <pc:chgData name="Alyah Thomas" userId="S::athomas@ccaf.us::34ebaa74-05bb-45ab-856e-2136d03b2754" providerId="AD" clId="Web-{DDA0842B-801A-9DD2-CFA7-4C7E71F84399}" dt="2022-11-16T18:54:26.378" v="34"/>
        <pc:sldMkLst>
          <pc:docMk/>
          <pc:sldMk cId="0" sldId="262"/>
        </pc:sldMkLst>
        <pc:spChg chg="add del topLvl">
          <ac:chgData name="Alyah Thomas" userId="S::athomas@ccaf.us::34ebaa74-05bb-45ab-856e-2136d03b2754" providerId="AD" clId="Web-{DDA0842B-801A-9DD2-CFA7-4C7E71F84399}" dt="2022-11-16T18:54:11.721" v="32"/>
          <ac:spMkLst>
            <pc:docMk/>
            <pc:sldMk cId="0" sldId="262"/>
            <ac:spMk id="4" creationId="{00000000-0000-0000-0000-000000000000}"/>
          </ac:spMkLst>
        </pc:spChg>
        <pc:grpChg chg="del">
          <ac:chgData name="Alyah Thomas" userId="S::athomas@ccaf.us::34ebaa74-05bb-45ab-856e-2136d03b2754" providerId="AD" clId="Web-{DDA0842B-801A-9DD2-CFA7-4C7E71F84399}" dt="2022-11-16T18:54:04.408" v="31"/>
          <ac:grpSpMkLst>
            <pc:docMk/>
            <pc:sldMk cId="0" sldId="262"/>
            <ac:grpSpMk id="3" creationId="{00000000-0000-0000-0000-000000000000}"/>
          </ac:grpSpMkLst>
        </pc:grpChg>
        <pc:picChg chg="mod">
          <ac:chgData name="Alyah Thomas" userId="S::athomas@ccaf.us::34ebaa74-05bb-45ab-856e-2136d03b2754" providerId="AD" clId="Web-{DDA0842B-801A-9DD2-CFA7-4C7E71F84399}" dt="2022-11-16T18:54:26.378" v="34"/>
          <ac:picMkLst>
            <pc:docMk/>
            <pc:sldMk cId="0" sldId="262"/>
            <ac:picMk id="2" creationId="{00000000-0000-0000-0000-000000000000}"/>
          </ac:picMkLst>
        </pc:picChg>
        <pc:picChg chg="mod">
          <ac:chgData name="Alyah Thomas" userId="S::athomas@ccaf.us::34ebaa74-05bb-45ab-856e-2136d03b2754" providerId="AD" clId="Web-{DDA0842B-801A-9DD2-CFA7-4C7E71F84399}" dt="2022-11-16T18:53:33.642" v="29"/>
          <ac:picMkLst>
            <pc:docMk/>
            <pc:sldMk cId="0" sldId="262"/>
            <ac:picMk id="10" creationId="{00000000-0000-0000-0000-000000000000}"/>
          </ac:picMkLst>
        </pc:picChg>
      </pc:sldChg>
      <pc:sldChg chg="modSp">
        <pc:chgData name="Alyah Thomas" userId="S::athomas@ccaf.us::34ebaa74-05bb-45ab-856e-2136d03b2754" providerId="AD" clId="Web-{DDA0842B-801A-9DD2-CFA7-4C7E71F84399}" dt="2022-11-16T18:54:44.160" v="35"/>
        <pc:sldMkLst>
          <pc:docMk/>
          <pc:sldMk cId="0" sldId="263"/>
        </pc:sldMkLst>
        <pc:picChg chg="mod">
          <ac:chgData name="Alyah Thomas" userId="S::athomas@ccaf.us::34ebaa74-05bb-45ab-856e-2136d03b2754" providerId="AD" clId="Web-{DDA0842B-801A-9DD2-CFA7-4C7E71F84399}" dt="2022-11-16T18:54:44.160" v="35"/>
          <ac:picMkLst>
            <pc:docMk/>
            <pc:sldMk cId="0" sldId="263"/>
            <ac:picMk id="6" creationId="{00000000-0000-0000-0000-000000000000}"/>
          </ac:picMkLst>
        </pc:picChg>
      </pc:sldChg>
      <pc:sldChg chg="modSp">
        <pc:chgData name="Alyah Thomas" userId="S::athomas@ccaf.us::34ebaa74-05bb-45ab-856e-2136d03b2754" providerId="AD" clId="Web-{DDA0842B-801A-9DD2-CFA7-4C7E71F84399}" dt="2022-11-16T19:00:19.001" v="40"/>
        <pc:sldMkLst>
          <pc:docMk/>
          <pc:sldMk cId="0" sldId="264"/>
        </pc:sldMkLst>
        <pc:picChg chg="mod">
          <ac:chgData name="Alyah Thomas" userId="S::athomas@ccaf.us::34ebaa74-05bb-45ab-856e-2136d03b2754" providerId="AD" clId="Web-{DDA0842B-801A-9DD2-CFA7-4C7E71F84399}" dt="2022-11-16T18:58:16.309" v="37"/>
          <ac:picMkLst>
            <pc:docMk/>
            <pc:sldMk cId="0" sldId="264"/>
            <ac:picMk id="2" creationId="{00000000-0000-0000-0000-000000000000}"/>
          </ac:picMkLst>
        </pc:picChg>
        <pc:picChg chg="mod">
          <ac:chgData name="Alyah Thomas" userId="S::athomas@ccaf.us::34ebaa74-05bb-45ab-856e-2136d03b2754" providerId="AD" clId="Web-{DDA0842B-801A-9DD2-CFA7-4C7E71F84399}" dt="2022-11-16T18:58:53.263" v="39"/>
          <ac:picMkLst>
            <pc:docMk/>
            <pc:sldMk cId="0" sldId="264"/>
            <ac:picMk id="6" creationId="{00000000-0000-0000-0000-000000000000}"/>
          </ac:picMkLst>
        </pc:picChg>
        <pc:picChg chg="mod">
          <ac:chgData name="Alyah Thomas" userId="S::athomas@ccaf.us::34ebaa74-05bb-45ab-856e-2136d03b2754" providerId="AD" clId="Web-{DDA0842B-801A-9DD2-CFA7-4C7E71F84399}" dt="2022-11-16T19:00:19.001" v="40"/>
          <ac:picMkLst>
            <pc:docMk/>
            <pc:sldMk cId="0" sldId="264"/>
            <ac:picMk id="17" creationId="{00000000-0000-0000-0000-000000000000}"/>
          </ac:picMkLst>
        </pc:picChg>
      </pc:sldChg>
      <pc:sldChg chg="modSp">
        <pc:chgData name="Alyah Thomas" userId="S::athomas@ccaf.us::34ebaa74-05bb-45ab-856e-2136d03b2754" providerId="AD" clId="Web-{DDA0842B-801A-9DD2-CFA7-4C7E71F84399}" dt="2022-11-16T19:02:10.505" v="44" actId="20577"/>
        <pc:sldMkLst>
          <pc:docMk/>
          <pc:sldMk cId="0" sldId="265"/>
        </pc:sldMkLst>
        <pc:spChg chg="mod">
          <ac:chgData name="Alyah Thomas" userId="S::athomas@ccaf.us::34ebaa74-05bb-45ab-856e-2136d03b2754" providerId="AD" clId="Web-{DDA0842B-801A-9DD2-CFA7-4C7E71F84399}" dt="2022-11-16T19:02:10.505" v="44" actId="20577"/>
          <ac:spMkLst>
            <pc:docMk/>
            <pc:sldMk cId="0" sldId="265"/>
            <ac:spMk id="10" creationId="{00000000-0000-0000-0000-000000000000}"/>
          </ac:spMkLst>
        </pc:spChg>
        <pc:picChg chg="mod">
          <ac:chgData name="Alyah Thomas" userId="S::athomas@ccaf.us::34ebaa74-05bb-45ab-856e-2136d03b2754" providerId="AD" clId="Web-{DDA0842B-801A-9DD2-CFA7-4C7E71F84399}" dt="2022-11-16T19:02:02.473" v="42"/>
          <ac:picMkLst>
            <pc:docMk/>
            <pc:sldMk cId="0" sldId="265"/>
            <ac:picMk id="3" creationId="{00000000-0000-0000-0000-000000000000}"/>
          </ac:picMkLst>
        </pc:picChg>
      </pc:sldChg>
      <pc:sldChg chg="modSp">
        <pc:chgData name="Alyah Thomas" userId="S::athomas@ccaf.us::34ebaa74-05bb-45ab-856e-2136d03b2754" providerId="AD" clId="Web-{DDA0842B-801A-9DD2-CFA7-4C7E71F84399}" dt="2022-11-16T19:03:07.163" v="53" actId="20577"/>
        <pc:sldMkLst>
          <pc:docMk/>
          <pc:sldMk cId="0" sldId="266"/>
        </pc:sldMkLst>
        <pc:spChg chg="mod">
          <ac:chgData name="Alyah Thomas" userId="S::athomas@ccaf.us::34ebaa74-05bb-45ab-856e-2136d03b2754" providerId="AD" clId="Web-{DDA0842B-801A-9DD2-CFA7-4C7E71F84399}" dt="2022-11-16T19:03:07.163" v="53" actId="20577"/>
          <ac:spMkLst>
            <pc:docMk/>
            <pc:sldMk cId="0" sldId="266"/>
            <ac:spMk id="16" creationId="{00000000-0000-0000-0000-000000000000}"/>
          </ac:spMkLst>
        </pc:spChg>
        <pc:picChg chg="mod">
          <ac:chgData name="Alyah Thomas" userId="S::athomas@ccaf.us::34ebaa74-05bb-45ab-856e-2136d03b2754" providerId="AD" clId="Web-{DDA0842B-801A-9DD2-CFA7-4C7E71F84399}" dt="2022-11-16T19:02:27.709" v="45"/>
          <ac:picMkLst>
            <pc:docMk/>
            <pc:sldMk cId="0" sldId="266"/>
            <ac:picMk id="2" creationId="{00000000-0000-0000-0000-000000000000}"/>
          </ac:picMkLst>
        </pc:picChg>
        <pc:picChg chg="mod">
          <ac:chgData name="Alyah Thomas" userId="S::athomas@ccaf.us::34ebaa74-05bb-45ab-856e-2136d03b2754" providerId="AD" clId="Web-{DDA0842B-801A-9DD2-CFA7-4C7E71F84399}" dt="2022-11-16T19:02:40.553" v="48" actId="688"/>
          <ac:picMkLst>
            <pc:docMk/>
            <pc:sldMk cId="0" sldId="266"/>
            <ac:picMk id="5" creationId="{00000000-0000-0000-0000-000000000000}"/>
          </ac:picMkLst>
        </pc:picChg>
        <pc:picChg chg="mod">
          <ac:chgData name="Alyah Thomas" userId="S::athomas@ccaf.us::34ebaa74-05bb-45ab-856e-2136d03b2754" providerId="AD" clId="Web-{DDA0842B-801A-9DD2-CFA7-4C7E71F84399}" dt="2022-11-16T19:02:48.835" v="49"/>
          <ac:picMkLst>
            <pc:docMk/>
            <pc:sldMk cId="0" sldId="266"/>
            <ac:picMk id="6" creationId="{00000000-0000-0000-0000-000000000000}"/>
          </ac:picMkLst>
        </pc:picChg>
      </pc:sldChg>
      <pc:sldChg chg="modSp">
        <pc:chgData name="Alyah Thomas" userId="S::athomas@ccaf.us::34ebaa74-05bb-45ab-856e-2136d03b2754" providerId="AD" clId="Web-{DDA0842B-801A-9DD2-CFA7-4C7E71F84399}" dt="2022-11-16T19:09:03.958" v="58"/>
        <pc:sldMkLst>
          <pc:docMk/>
          <pc:sldMk cId="0" sldId="267"/>
        </pc:sldMkLst>
        <pc:picChg chg="mod">
          <ac:chgData name="Alyah Thomas" userId="S::athomas@ccaf.us::34ebaa74-05bb-45ab-856e-2136d03b2754" providerId="AD" clId="Web-{DDA0842B-801A-9DD2-CFA7-4C7E71F84399}" dt="2022-11-16T19:09:03.958" v="58"/>
          <ac:picMkLst>
            <pc:docMk/>
            <pc:sldMk cId="0" sldId="267"/>
            <ac:picMk id="4" creationId="{00000000-0000-0000-0000-000000000000}"/>
          </ac:picMkLst>
        </pc:picChg>
        <pc:picChg chg="mod">
          <ac:chgData name="Alyah Thomas" userId="S::athomas@ccaf.us::34ebaa74-05bb-45ab-856e-2136d03b2754" providerId="AD" clId="Web-{DDA0842B-801A-9DD2-CFA7-4C7E71F84399}" dt="2022-11-16T19:08:56.208" v="57"/>
          <ac:picMkLst>
            <pc:docMk/>
            <pc:sldMk cId="0" sldId="267"/>
            <ac:picMk id="7" creationId="{00000000-0000-0000-0000-000000000000}"/>
          </ac:picMkLst>
        </pc:picChg>
        <pc:picChg chg="mod">
          <ac:chgData name="Alyah Thomas" userId="S::athomas@ccaf.us::34ebaa74-05bb-45ab-856e-2136d03b2754" providerId="AD" clId="Web-{DDA0842B-801A-9DD2-CFA7-4C7E71F84399}" dt="2022-11-16T19:08:35.895" v="55"/>
          <ac:picMkLst>
            <pc:docMk/>
            <pc:sldMk cId="0" sldId="267"/>
            <ac:picMk id="8" creationId="{00000000-0000-0000-0000-000000000000}"/>
          </ac:picMkLst>
        </pc:picChg>
        <pc:picChg chg="mod">
          <ac:chgData name="Alyah Thomas" userId="S::athomas@ccaf.us::34ebaa74-05bb-45ab-856e-2136d03b2754" providerId="AD" clId="Web-{DDA0842B-801A-9DD2-CFA7-4C7E71F84399}" dt="2022-11-16T19:08:13.019" v="54"/>
          <ac:picMkLst>
            <pc:docMk/>
            <pc:sldMk cId="0" sldId="267"/>
            <ac:picMk id="9" creationId="{00000000-0000-0000-0000-000000000000}"/>
          </ac:picMkLst>
        </pc:picChg>
        <pc:picChg chg="mod">
          <ac:chgData name="Alyah Thomas" userId="S::athomas@ccaf.us::34ebaa74-05bb-45ab-856e-2136d03b2754" providerId="AD" clId="Web-{DDA0842B-801A-9DD2-CFA7-4C7E71F84399}" dt="2022-11-16T19:08:43.082" v="56"/>
          <ac:picMkLst>
            <pc:docMk/>
            <pc:sldMk cId="0" sldId="267"/>
            <ac:picMk id="12" creationId="{00000000-0000-0000-0000-000000000000}"/>
          </ac:picMkLst>
        </pc:picChg>
      </pc:sldChg>
      <pc:sldChg chg="modSp">
        <pc:chgData name="Alyah Thomas" userId="S::athomas@ccaf.us::34ebaa74-05bb-45ab-856e-2136d03b2754" providerId="AD" clId="Web-{DDA0842B-801A-9DD2-CFA7-4C7E71F84399}" dt="2022-11-16T19:09:45.944" v="60"/>
        <pc:sldMkLst>
          <pc:docMk/>
          <pc:sldMk cId="0" sldId="268"/>
        </pc:sldMkLst>
        <pc:picChg chg="mod">
          <ac:chgData name="Alyah Thomas" userId="S::athomas@ccaf.us::34ebaa74-05bb-45ab-856e-2136d03b2754" providerId="AD" clId="Web-{DDA0842B-801A-9DD2-CFA7-4C7E71F84399}" dt="2022-11-16T19:09:45.944" v="60"/>
          <ac:picMkLst>
            <pc:docMk/>
            <pc:sldMk cId="0" sldId="268"/>
            <ac:picMk id="3" creationId="{00000000-0000-0000-0000-000000000000}"/>
          </ac:picMkLst>
        </pc:picChg>
        <pc:picChg chg="mod">
          <ac:chgData name="Alyah Thomas" userId="S::athomas@ccaf.us::34ebaa74-05bb-45ab-856e-2136d03b2754" providerId="AD" clId="Web-{DDA0842B-801A-9DD2-CFA7-4C7E71F84399}" dt="2022-11-16T19:09:39.100" v="59"/>
          <ac:picMkLst>
            <pc:docMk/>
            <pc:sldMk cId="0" sldId="268"/>
            <ac:picMk id="6" creationId="{00000000-0000-0000-0000-000000000000}"/>
          </ac:picMkLst>
        </pc:picChg>
      </pc:sldChg>
      <pc:sldChg chg="modSp">
        <pc:chgData name="Alyah Thomas" userId="S::athomas@ccaf.us::34ebaa74-05bb-45ab-856e-2136d03b2754" providerId="AD" clId="Web-{DDA0842B-801A-9DD2-CFA7-4C7E71F84399}" dt="2022-11-16T19:15:07.644" v="61"/>
        <pc:sldMkLst>
          <pc:docMk/>
          <pc:sldMk cId="0" sldId="269"/>
        </pc:sldMkLst>
        <pc:picChg chg="mod">
          <ac:chgData name="Alyah Thomas" userId="S::athomas@ccaf.us::34ebaa74-05bb-45ab-856e-2136d03b2754" providerId="AD" clId="Web-{DDA0842B-801A-9DD2-CFA7-4C7E71F84399}" dt="2022-11-16T19:15:07.644" v="61"/>
          <ac:picMkLst>
            <pc:docMk/>
            <pc:sldMk cId="0" sldId="269"/>
            <ac:picMk id="6" creationId="{00000000-0000-0000-0000-000000000000}"/>
          </ac:picMkLst>
        </pc:picChg>
      </pc:sldChg>
      <pc:sldChg chg="modSp">
        <pc:chgData name="Alyah Thomas" userId="S::athomas@ccaf.us::34ebaa74-05bb-45ab-856e-2136d03b2754" providerId="AD" clId="Web-{DDA0842B-801A-9DD2-CFA7-4C7E71F84399}" dt="2022-11-16T19:15:20.894" v="62"/>
        <pc:sldMkLst>
          <pc:docMk/>
          <pc:sldMk cId="0" sldId="270"/>
        </pc:sldMkLst>
        <pc:picChg chg="mod">
          <ac:chgData name="Alyah Thomas" userId="S::athomas@ccaf.us::34ebaa74-05bb-45ab-856e-2136d03b2754" providerId="AD" clId="Web-{DDA0842B-801A-9DD2-CFA7-4C7E71F84399}" dt="2022-11-16T19:15:20.894" v="62"/>
          <ac:picMkLst>
            <pc:docMk/>
            <pc:sldMk cId="0" sldId="270"/>
            <ac:picMk id="12" creationId="{00000000-0000-0000-0000-000000000000}"/>
          </ac:picMkLst>
        </pc:picChg>
      </pc:sldChg>
      <pc:sldChg chg="modSp">
        <pc:chgData name="Alyah Thomas" userId="S::athomas@ccaf.us::34ebaa74-05bb-45ab-856e-2136d03b2754" providerId="AD" clId="Web-{DDA0842B-801A-9DD2-CFA7-4C7E71F84399}" dt="2022-11-16T19:16:47.851" v="64"/>
        <pc:sldMkLst>
          <pc:docMk/>
          <pc:sldMk cId="0" sldId="271"/>
        </pc:sldMkLst>
        <pc:picChg chg="mod">
          <ac:chgData name="Alyah Thomas" userId="S::athomas@ccaf.us::34ebaa74-05bb-45ab-856e-2136d03b2754" providerId="AD" clId="Web-{DDA0842B-801A-9DD2-CFA7-4C7E71F84399}" dt="2022-11-16T19:15:44.020" v="63"/>
          <ac:picMkLst>
            <pc:docMk/>
            <pc:sldMk cId="0" sldId="271"/>
            <ac:picMk id="7" creationId="{00000000-0000-0000-0000-000000000000}"/>
          </ac:picMkLst>
        </pc:picChg>
        <pc:picChg chg="mod">
          <ac:chgData name="Alyah Thomas" userId="S::athomas@ccaf.us::34ebaa74-05bb-45ab-856e-2136d03b2754" providerId="AD" clId="Web-{DDA0842B-801A-9DD2-CFA7-4C7E71F84399}" dt="2022-11-16T19:16:47.851" v="64"/>
          <ac:picMkLst>
            <pc:docMk/>
            <pc:sldMk cId="0" sldId="271"/>
            <ac:picMk id="8" creationId="{00000000-0000-0000-0000-000000000000}"/>
          </ac:picMkLst>
        </pc:picChg>
      </pc:sldChg>
    </pc:docChg>
  </pc:docChgLst>
  <pc:docChgLst>
    <pc:chgData name="Matt Cherry" userId="S::mcherry@ccaf.us::b6c296a8-fb43-4a57-b2f8-ee5ab64626e0" providerId="AD" clId="Web-{334EE54C-6733-CD87-4F45-330D04C5B0A2}"/>
    <pc:docChg chg="sldOrd modSection">
      <pc:chgData name="Matt Cherry" userId="S::mcherry@ccaf.us::b6c296a8-fb43-4a57-b2f8-ee5ab64626e0" providerId="AD" clId="Web-{334EE54C-6733-CD87-4F45-330D04C5B0A2}" dt="2023-11-01T22:05:57.059" v="0"/>
      <pc:docMkLst>
        <pc:docMk/>
      </pc:docMkLst>
      <pc:sldChg chg="ord">
        <pc:chgData name="Matt Cherry" userId="S::mcherry@ccaf.us::b6c296a8-fb43-4a57-b2f8-ee5ab64626e0" providerId="AD" clId="Web-{334EE54C-6733-CD87-4F45-330D04C5B0A2}" dt="2023-11-01T22:05:57.059" v="0"/>
        <pc:sldMkLst>
          <pc:docMk/>
          <pc:sldMk cId="3866856102" sldId="293"/>
        </pc:sldMkLst>
      </pc:sldChg>
    </pc:docChg>
  </pc:docChgLst>
  <pc:docChgLst>
    <pc:chgData name="Alyah Thomas" userId="S::athomas@ccaf.us::34ebaa74-05bb-45ab-856e-2136d03b2754" providerId="AD" clId="Web-{9D08FBC3-7780-50C8-D22D-7346CC0F53E1}"/>
    <pc:docChg chg="modSld sldOrd modSection">
      <pc:chgData name="Alyah Thomas" userId="S::athomas@ccaf.us::34ebaa74-05bb-45ab-856e-2136d03b2754" providerId="AD" clId="Web-{9D08FBC3-7780-50C8-D22D-7346CC0F53E1}" dt="2023-10-31T23:38:00.464" v="2973"/>
      <pc:docMkLst>
        <pc:docMk/>
      </pc:docMkLst>
      <pc:sldChg chg="modSp">
        <pc:chgData name="Alyah Thomas" userId="S::athomas@ccaf.us::34ebaa74-05bb-45ab-856e-2136d03b2754" providerId="AD" clId="Web-{9D08FBC3-7780-50C8-D22D-7346CC0F53E1}" dt="2023-10-31T17:09:01.302" v="3" actId="20577"/>
        <pc:sldMkLst>
          <pc:docMk/>
          <pc:sldMk cId="0" sldId="258"/>
        </pc:sldMkLst>
        <pc:spChg chg="mod">
          <ac:chgData name="Alyah Thomas" userId="S::athomas@ccaf.us::34ebaa74-05bb-45ab-856e-2136d03b2754" providerId="AD" clId="Web-{9D08FBC3-7780-50C8-D22D-7346CC0F53E1}" dt="2023-10-31T17:09:01.302" v="3" actId="20577"/>
          <ac:spMkLst>
            <pc:docMk/>
            <pc:sldMk cId="0" sldId="258"/>
            <ac:spMk id="23" creationId="{00000000-0000-0000-0000-000000000000}"/>
          </ac:spMkLst>
        </pc:spChg>
      </pc:sldChg>
      <pc:sldChg chg="ord">
        <pc:chgData name="Alyah Thomas" userId="S::athomas@ccaf.us::34ebaa74-05bb-45ab-856e-2136d03b2754" providerId="AD" clId="Web-{9D08FBC3-7780-50C8-D22D-7346CC0F53E1}" dt="2023-10-31T23:32:16.908" v="2680"/>
        <pc:sldMkLst>
          <pc:docMk/>
          <pc:sldMk cId="0" sldId="260"/>
        </pc:sldMkLst>
      </pc:sldChg>
      <pc:sldChg chg="modNotes">
        <pc:chgData name="Alyah Thomas" userId="S::athomas@ccaf.us::34ebaa74-05bb-45ab-856e-2136d03b2754" providerId="AD" clId="Web-{9D08FBC3-7780-50C8-D22D-7346CC0F53E1}" dt="2023-10-31T22:56:46.084" v="991"/>
        <pc:sldMkLst>
          <pc:docMk/>
          <pc:sldMk cId="0" sldId="274"/>
        </pc:sldMkLst>
      </pc:sldChg>
      <pc:sldChg chg="modNotes">
        <pc:chgData name="Alyah Thomas" userId="S::athomas@ccaf.us::34ebaa74-05bb-45ab-856e-2136d03b2754" providerId="AD" clId="Web-{9D08FBC3-7780-50C8-D22D-7346CC0F53E1}" dt="2023-10-31T23:38:00.464" v="2973"/>
        <pc:sldMkLst>
          <pc:docMk/>
          <pc:sldMk cId="0" sldId="278"/>
        </pc:sldMkLst>
      </pc:sldChg>
      <pc:sldChg chg="ord">
        <pc:chgData name="Alyah Thomas" userId="S::athomas@ccaf.us::34ebaa74-05bb-45ab-856e-2136d03b2754" providerId="AD" clId="Web-{9D08FBC3-7780-50C8-D22D-7346CC0F53E1}" dt="2023-10-31T17:53:48.552" v="146"/>
        <pc:sldMkLst>
          <pc:docMk/>
          <pc:sldMk cId="0" sldId="282"/>
        </pc:sldMkLst>
      </pc:sldChg>
      <pc:sldChg chg="modNotes">
        <pc:chgData name="Alyah Thomas" userId="S::athomas@ccaf.us::34ebaa74-05bb-45ab-856e-2136d03b2754" providerId="AD" clId="Web-{9D08FBC3-7780-50C8-D22D-7346CC0F53E1}" dt="2023-10-31T22:10:38.850" v="989"/>
        <pc:sldMkLst>
          <pc:docMk/>
          <pc:sldMk cId="543119466" sldId="287"/>
        </pc:sldMkLst>
      </pc:sldChg>
      <pc:sldChg chg="modSp addCm modNotes">
        <pc:chgData name="Alyah Thomas" userId="S::athomas@ccaf.us::34ebaa74-05bb-45ab-856e-2136d03b2754" providerId="AD" clId="Web-{9D08FBC3-7780-50C8-D22D-7346CC0F53E1}" dt="2023-10-31T23:37:27.197" v="2972"/>
        <pc:sldMkLst>
          <pc:docMk/>
          <pc:sldMk cId="1480068485" sldId="292"/>
        </pc:sldMkLst>
        <pc:spChg chg="mod">
          <ac:chgData name="Alyah Thomas" userId="S::athomas@ccaf.us::34ebaa74-05bb-45ab-856e-2136d03b2754" providerId="AD" clId="Web-{9D08FBC3-7780-50C8-D22D-7346CC0F53E1}" dt="2023-10-31T17:40:59.838" v="30" actId="20577"/>
          <ac:spMkLst>
            <pc:docMk/>
            <pc:sldMk cId="1480068485" sldId="292"/>
            <ac:spMk id="10" creationId="{00000000-0000-0000-0000-000000000000}"/>
          </ac:spMkLst>
        </pc:spChg>
        <pc:extLst>
          <p:ext xmlns:p="http://schemas.openxmlformats.org/presentationml/2006/main" uri="{D6D511B9-2390-475A-947B-AFAB55BFBCF1}">
            <pc226:cmChg xmlns:pc226="http://schemas.microsoft.com/office/powerpoint/2022/06/main/command" chg="add">
              <pc226:chgData name="Alyah Thomas" userId="S::athomas@ccaf.us::34ebaa74-05bb-45ab-856e-2136d03b2754" providerId="AD" clId="Web-{9D08FBC3-7780-50C8-D22D-7346CC0F53E1}" dt="2023-10-31T17:41:54.449" v="136"/>
              <pc2:cmMkLst xmlns:pc2="http://schemas.microsoft.com/office/powerpoint/2019/9/main/command">
                <pc:docMk/>
                <pc:sldMk cId="1480068485" sldId="292"/>
                <pc2:cmMk id="{3EBD2BE8-9B79-4571-A547-5042373EBADE}"/>
              </pc2:cmMkLst>
            </pc226:cmChg>
          </p:ext>
        </pc:extLst>
      </pc:sldChg>
      <pc:sldChg chg="modNotes">
        <pc:chgData name="Alyah Thomas" userId="S::athomas@ccaf.us::34ebaa74-05bb-45ab-856e-2136d03b2754" providerId="AD" clId="Web-{9D08FBC3-7780-50C8-D22D-7346CC0F53E1}" dt="2023-10-31T18:37:48.312" v="169"/>
        <pc:sldMkLst>
          <pc:docMk/>
          <pc:sldMk cId="2302346379" sldId="298"/>
        </pc:sldMkLst>
      </pc:sldChg>
      <pc:sldChg chg="modNotes">
        <pc:chgData name="Alyah Thomas" userId="S::athomas@ccaf.us::34ebaa74-05bb-45ab-856e-2136d03b2754" providerId="AD" clId="Web-{9D08FBC3-7780-50C8-D22D-7346CC0F53E1}" dt="2023-10-31T23:31:44.125" v="2679"/>
        <pc:sldMkLst>
          <pc:docMk/>
          <pc:sldMk cId="2601576248" sldId="302"/>
        </pc:sldMkLst>
      </pc:sldChg>
    </pc:docChg>
  </pc:docChgLst>
  <pc:docChgLst>
    <pc:chgData name="Grant Barringer" userId="S::gbarringer@ccaf.us::dfa4bb73-4663-4a0f-8784-3eaa48a7e6fd" providerId="AD" clId="Web-{AB6A217A-98B6-8611-2A7A-5DA7FC62B61B}"/>
    <pc:docChg chg="modSld">
      <pc:chgData name="Grant Barringer" userId="S::gbarringer@ccaf.us::dfa4bb73-4663-4a0f-8784-3eaa48a7e6fd" providerId="AD" clId="Web-{AB6A217A-98B6-8611-2A7A-5DA7FC62B61B}" dt="2023-10-30T22:52:11.113" v="59" actId="14100"/>
      <pc:docMkLst>
        <pc:docMk/>
      </pc:docMkLst>
      <pc:sldChg chg="modSp">
        <pc:chgData name="Grant Barringer" userId="S::gbarringer@ccaf.us::dfa4bb73-4663-4a0f-8784-3eaa48a7e6fd" providerId="AD" clId="Web-{AB6A217A-98B6-8611-2A7A-5DA7FC62B61B}" dt="2023-10-30T22:48:03.449" v="29" actId="20577"/>
        <pc:sldMkLst>
          <pc:docMk/>
          <pc:sldMk cId="0" sldId="274"/>
        </pc:sldMkLst>
        <pc:spChg chg="mod">
          <ac:chgData name="Grant Barringer" userId="S::gbarringer@ccaf.us::dfa4bb73-4663-4a0f-8784-3eaa48a7e6fd" providerId="AD" clId="Web-{AB6A217A-98B6-8611-2A7A-5DA7FC62B61B}" dt="2023-10-30T22:48:03.449" v="29" actId="20577"/>
          <ac:spMkLst>
            <pc:docMk/>
            <pc:sldMk cId="0" sldId="274"/>
            <ac:spMk id="13" creationId="{E405373D-06F2-490B-ABBD-4810D4952993}"/>
          </ac:spMkLst>
        </pc:spChg>
      </pc:sldChg>
      <pc:sldChg chg="modSp">
        <pc:chgData name="Grant Barringer" userId="S::gbarringer@ccaf.us::dfa4bb73-4663-4a0f-8784-3eaa48a7e6fd" providerId="AD" clId="Web-{AB6A217A-98B6-8611-2A7A-5DA7FC62B61B}" dt="2023-10-30T22:47:47.605" v="26" actId="1076"/>
        <pc:sldMkLst>
          <pc:docMk/>
          <pc:sldMk cId="543119466" sldId="287"/>
        </pc:sldMkLst>
        <pc:spChg chg="mod">
          <ac:chgData name="Grant Barringer" userId="S::gbarringer@ccaf.us::dfa4bb73-4663-4a0f-8784-3eaa48a7e6fd" providerId="AD" clId="Web-{AB6A217A-98B6-8611-2A7A-5DA7FC62B61B}" dt="2023-10-30T22:47:47.605" v="26" actId="1076"/>
          <ac:spMkLst>
            <pc:docMk/>
            <pc:sldMk cId="543119466" sldId="287"/>
            <ac:spMk id="13" creationId="{00000000-0000-0000-0000-000000000000}"/>
          </ac:spMkLst>
        </pc:spChg>
      </pc:sldChg>
      <pc:sldChg chg="modSp">
        <pc:chgData name="Grant Barringer" userId="S::gbarringer@ccaf.us::dfa4bb73-4663-4a0f-8784-3eaa48a7e6fd" providerId="AD" clId="Web-{AB6A217A-98B6-8611-2A7A-5DA7FC62B61B}" dt="2023-10-30T22:49:02.951" v="40" actId="20577"/>
        <pc:sldMkLst>
          <pc:docMk/>
          <pc:sldMk cId="3086593243" sldId="290"/>
        </pc:sldMkLst>
        <pc:spChg chg="mod">
          <ac:chgData name="Grant Barringer" userId="S::gbarringer@ccaf.us::dfa4bb73-4663-4a0f-8784-3eaa48a7e6fd" providerId="AD" clId="Web-{AB6A217A-98B6-8611-2A7A-5DA7FC62B61B}" dt="2023-10-30T22:49:02.951" v="40" actId="20577"/>
          <ac:spMkLst>
            <pc:docMk/>
            <pc:sldMk cId="3086593243" sldId="290"/>
            <ac:spMk id="13" creationId="{00000000-0000-0000-0000-000000000000}"/>
          </ac:spMkLst>
        </pc:spChg>
      </pc:sldChg>
      <pc:sldChg chg="modSp">
        <pc:chgData name="Grant Barringer" userId="S::gbarringer@ccaf.us::dfa4bb73-4663-4a0f-8784-3eaa48a7e6fd" providerId="AD" clId="Web-{AB6A217A-98B6-8611-2A7A-5DA7FC62B61B}" dt="2023-10-30T22:51:38.799" v="45" actId="20577"/>
        <pc:sldMkLst>
          <pc:docMk/>
          <pc:sldMk cId="1480068485" sldId="292"/>
        </pc:sldMkLst>
        <pc:spChg chg="mod">
          <ac:chgData name="Grant Barringer" userId="S::gbarringer@ccaf.us::dfa4bb73-4663-4a0f-8784-3eaa48a7e6fd" providerId="AD" clId="Web-{AB6A217A-98B6-8611-2A7A-5DA7FC62B61B}" dt="2023-10-30T22:51:38.799" v="45" actId="20577"/>
          <ac:spMkLst>
            <pc:docMk/>
            <pc:sldMk cId="1480068485" sldId="292"/>
            <ac:spMk id="10" creationId="{00000000-0000-0000-0000-000000000000}"/>
          </ac:spMkLst>
        </pc:spChg>
      </pc:sldChg>
      <pc:sldChg chg="modSp">
        <pc:chgData name="Grant Barringer" userId="S::gbarringer@ccaf.us::dfa4bb73-4663-4a0f-8784-3eaa48a7e6fd" providerId="AD" clId="Web-{AB6A217A-98B6-8611-2A7A-5DA7FC62B61B}" dt="2023-10-30T22:52:11.113" v="59" actId="14100"/>
        <pc:sldMkLst>
          <pc:docMk/>
          <pc:sldMk cId="877140519" sldId="295"/>
        </pc:sldMkLst>
        <pc:spChg chg="mod">
          <ac:chgData name="Grant Barringer" userId="S::gbarringer@ccaf.us::dfa4bb73-4663-4a0f-8784-3eaa48a7e6fd" providerId="AD" clId="Web-{AB6A217A-98B6-8611-2A7A-5DA7FC62B61B}" dt="2023-10-30T22:52:05.769" v="57" actId="14100"/>
          <ac:spMkLst>
            <pc:docMk/>
            <pc:sldMk cId="877140519" sldId="295"/>
            <ac:spMk id="17" creationId="{F1763078-C46A-013C-1E39-2E3E5048DBCD}"/>
          </ac:spMkLst>
        </pc:spChg>
        <pc:grpChg chg="mod">
          <ac:chgData name="Grant Barringer" userId="S::gbarringer@ccaf.us::dfa4bb73-4663-4a0f-8784-3eaa48a7e6fd" providerId="AD" clId="Web-{AB6A217A-98B6-8611-2A7A-5DA7FC62B61B}" dt="2023-10-30T22:52:11.113" v="59" actId="14100"/>
          <ac:grpSpMkLst>
            <pc:docMk/>
            <pc:sldMk cId="877140519" sldId="295"/>
            <ac:grpSpMk id="18" creationId="{C4B5CC4E-6C69-6441-8474-B17302F8FE03}"/>
          </ac:grpSpMkLst>
        </pc:grpChg>
        <pc:picChg chg="mod">
          <ac:chgData name="Grant Barringer" userId="S::gbarringer@ccaf.us::dfa4bb73-4663-4a0f-8784-3eaa48a7e6fd" providerId="AD" clId="Web-{AB6A217A-98B6-8611-2A7A-5DA7FC62B61B}" dt="2023-10-30T22:49:52.999" v="41"/>
          <ac:picMkLst>
            <pc:docMk/>
            <pc:sldMk cId="877140519" sldId="295"/>
            <ac:picMk id="3" creationId="{00000000-0000-0000-0000-000000000000}"/>
          </ac:picMkLst>
        </pc:picChg>
      </pc:sldChg>
    </pc:docChg>
  </pc:docChgLst>
  <pc:docChgLst>
    <pc:chgData name="Alyah Thomas" userId="S::athomas@ccaf.us::34ebaa74-05bb-45ab-856e-2136d03b2754" providerId="AD" clId="Web-{CD0E7296-B691-12B8-1294-4819B02D4018}"/>
    <pc:docChg chg="addSld modSld sldOrd addSection modSection">
      <pc:chgData name="Alyah Thomas" userId="S::athomas@ccaf.us::34ebaa74-05bb-45ab-856e-2136d03b2754" providerId="AD" clId="Web-{CD0E7296-B691-12B8-1294-4819B02D4018}" dt="2023-10-30T19:47:56.763" v="2086"/>
      <pc:docMkLst>
        <pc:docMk/>
      </pc:docMkLst>
      <pc:sldChg chg="modSp">
        <pc:chgData name="Alyah Thomas" userId="S::athomas@ccaf.us::34ebaa74-05bb-45ab-856e-2136d03b2754" providerId="AD" clId="Web-{CD0E7296-B691-12B8-1294-4819B02D4018}" dt="2023-10-30T19:35:00.260" v="1475" actId="20577"/>
        <pc:sldMkLst>
          <pc:docMk/>
          <pc:sldMk cId="3086593243" sldId="290"/>
        </pc:sldMkLst>
        <pc:spChg chg="mod">
          <ac:chgData name="Alyah Thomas" userId="S::athomas@ccaf.us::34ebaa74-05bb-45ab-856e-2136d03b2754" providerId="AD" clId="Web-{CD0E7296-B691-12B8-1294-4819B02D4018}" dt="2023-10-30T19:35:00.260" v="1475" actId="20577"/>
          <ac:spMkLst>
            <pc:docMk/>
            <pc:sldMk cId="3086593243" sldId="290"/>
            <ac:spMk id="13" creationId="{00000000-0000-0000-0000-000000000000}"/>
          </ac:spMkLst>
        </pc:spChg>
      </pc:sldChg>
      <pc:sldChg chg="modSp">
        <pc:chgData name="Alyah Thomas" userId="S::athomas@ccaf.us::34ebaa74-05bb-45ab-856e-2136d03b2754" providerId="AD" clId="Web-{CD0E7296-B691-12B8-1294-4819B02D4018}" dt="2023-10-30T19:23:02.368" v="1038"/>
        <pc:sldMkLst>
          <pc:docMk/>
          <pc:sldMk cId="877140519" sldId="295"/>
        </pc:sldMkLst>
        <pc:spChg chg="mod">
          <ac:chgData name="Alyah Thomas" userId="S::athomas@ccaf.us::34ebaa74-05bb-45ab-856e-2136d03b2754" providerId="AD" clId="Web-{CD0E7296-B691-12B8-1294-4819B02D4018}" dt="2023-10-30T19:23:02.368" v="1038"/>
          <ac:spMkLst>
            <pc:docMk/>
            <pc:sldMk cId="877140519" sldId="295"/>
            <ac:spMk id="16" creationId="{00000000-0000-0000-0000-000000000000}"/>
          </ac:spMkLst>
        </pc:spChg>
      </pc:sldChg>
      <pc:sldChg chg="modSp">
        <pc:chgData name="Alyah Thomas" userId="S::athomas@ccaf.us::34ebaa74-05bb-45ab-856e-2136d03b2754" providerId="AD" clId="Web-{CD0E7296-B691-12B8-1294-4819B02D4018}" dt="2023-10-30T16:53:39.180" v="71" actId="20577"/>
        <pc:sldMkLst>
          <pc:docMk/>
          <pc:sldMk cId="2302346379" sldId="298"/>
        </pc:sldMkLst>
        <pc:spChg chg="mod">
          <ac:chgData name="Alyah Thomas" userId="S::athomas@ccaf.us::34ebaa74-05bb-45ab-856e-2136d03b2754" providerId="AD" clId="Web-{CD0E7296-B691-12B8-1294-4819B02D4018}" dt="2023-10-30T16:53:39.180" v="71" actId="20577"/>
          <ac:spMkLst>
            <pc:docMk/>
            <pc:sldMk cId="2302346379" sldId="298"/>
            <ac:spMk id="14" creationId="{00000000-0000-0000-0000-000000000000}"/>
          </ac:spMkLst>
        </pc:spChg>
      </pc:sldChg>
      <pc:sldChg chg="modSp modNotes">
        <pc:chgData name="Alyah Thomas" userId="S::athomas@ccaf.us::34ebaa74-05bb-45ab-856e-2136d03b2754" providerId="AD" clId="Web-{CD0E7296-B691-12B8-1294-4819B02D4018}" dt="2023-10-30T19:46:50.949" v="2078" actId="20577"/>
        <pc:sldMkLst>
          <pc:docMk/>
          <pc:sldMk cId="2862398008" sldId="301"/>
        </pc:sldMkLst>
        <pc:spChg chg="mod">
          <ac:chgData name="Alyah Thomas" userId="S::athomas@ccaf.us::34ebaa74-05bb-45ab-856e-2136d03b2754" providerId="AD" clId="Web-{CD0E7296-B691-12B8-1294-4819B02D4018}" dt="2023-10-30T19:46:50.949" v="2078" actId="20577"/>
          <ac:spMkLst>
            <pc:docMk/>
            <pc:sldMk cId="2862398008" sldId="301"/>
            <ac:spMk id="15" creationId="{81E4EDA0-71AD-0E8E-8757-D953DF51EFC2}"/>
          </ac:spMkLst>
        </pc:spChg>
        <pc:spChg chg="mod">
          <ac:chgData name="Alyah Thomas" userId="S::athomas@ccaf.us::34ebaa74-05bb-45ab-856e-2136d03b2754" providerId="AD" clId="Web-{CD0E7296-B691-12B8-1294-4819B02D4018}" dt="2023-10-30T19:46:39.980" v="2075" actId="20577"/>
          <ac:spMkLst>
            <pc:docMk/>
            <pc:sldMk cId="2862398008" sldId="301"/>
            <ac:spMk id="16" creationId="{3FE33566-5F41-8681-430C-0BF7EF94B244}"/>
          </ac:spMkLst>
        </pc:spChg>
        <pc:spChg chg="mod">
          <ac:chgData name="Alyah Thomas" userId="S::athomas@ccaf.us::34ebaa74-05bb-45ab-856e-2136d03b2754" providerId="AD" clId="Web-{CD0E7296-B691-12B8-1294-4819B02D4018}" dt="2023-10-30T19:38:52.672" v="1625" actId="20577"/>
          <ac:spMkLst>
            <pc:docMk/>
            <pc:sldMk cId="2862398008" sldId="301"/>
            <ac:spMk id="19" creationId="{D2362999-FE32-6FA4-EC78-09CEFB0D0BB0}"/>
          </ac:spMkLst>
        </pc:spChg>
      </pc:sldChg>
      <pc:sldChg chg="addSp delSp modSp add ord replId modNotes">
        <pc:chgData name="Alyah Thomas" userId="S::athomas@ccaf.us::34ebaa74-05bb-45ab-856e-2136d03b2754" providerId="AD" clId="Web-{CD0E7296-B691-12B8-1294-4819B02D4018}" dt="2023-10-30T19:32:53.632" v="1471" actId="20577"/>
        <pc:sldMkLst>
          <pc:docMk/>
          <pc:sldMk cId="2601576248" sldId="302"/>
        </pc:sldMkLst>
        <pc:spChg chg="del">
          <ac:chgData name="Alyah Thomas" userId="S::athomas@ccaf.us::34ebaa74-05bb-45ab-856e-2136d03b2754" providerId="AD" clId="Web-{CD0E7296-B691-12B8-1294-4819B02D4018}" dt="2023-10-30T19:21:57.554" v="1034"/>
          <ac:spMkLst>
            <pc:docMk/>
            <pc:sldMk cId="2601576248" sldId="302"/>
            <ac:spMk id="2" creationId="{00000000-0000-0000-0000-000000000000}"/>
          </ac:spMkLst>
        </pc:spChg>
        <pc:spChg chg="add mod ord">
          <ac:chgData name="Alyah Thomas" userId="S::athomas@ccaf.us::34ebaa74-05bb-45ab-856e-2136d03b2754" providerId="AD" clId="Web-{CD0E7296-B691-12B8-1294-4819B02D4018}" dt="2023-10-30T19:22:54.603" v="1037"/>
          <ac:spMkLst>
            <pc:docMk/>
            <pc:sldMk cId="2601576248" sldId="302"/>
            <ac:spMk id="7" creationId="{757C15CA-11A4-9E80-CCDD-F5BF2DC76509}"/>
          </ac:spMkLst>
        </pc:spChg>
        <pc:spChg chg="mod">
          <ac:chgData name="Alyah Thomas" userId="S::athomas@ccaf.us::34ebaa74-05bb-45ab-856e-2136d03b2754" providerId="AD" clId="Web-{CD0E7296-B691-12B8-1294-4819B02D4018}" dt="2023-10-30T19:32:53.632" v="1471" actId="20577"/>
          <ac:spMkLst>
            <pc:docMk/>
            <pc:sldMk cId="2601576248" sldId="302"/>
            <ac:spMk id="9" creationId="{00000000-0000-0000-0000-000000000000}"/>
          </ac:spMkLst>
        </pc:spChg>
        <pc:spChg chg="mod">
          <ac:chgData name="Alyah Thomas" userId="S::athomas@ccaf.us::34ebaa74-05bb-45ab-856e-2136d03b2754" providerId="AD" clId="Web-{CD0E7296-B691-12B8-1294-4819B02D4018}" dt="2023-10-30T19:32:35.913" v="1466" actId="20577"/>
          <ac:spMkLst>
            <pc:docMk/>
            <pc:sldMk cId="2601576248" sldId="302"/>
            <ac:spMk id="10" creationId="{00000000-0000-0000-0000-000000000000}"/>
          </ac:spMkLst>
        </pc:spChg>
        <pc:spChg chg="mod">
          <ac:chgData name="Alyah Thomas" userId="S::athomas@ccaf.us::34ebaa74-05bb-45ab-856e-2136d03b2754" providerId="AD" clId="Web-{CD0E7296-B691-12B8-1294-4819B02D4018}" dt="2023-10-30T19:23:12.822" v="1039"/>
          <ac:spMkLst>
            <pc:docMk/>
            <pc:sldMk cId="2601576248" sldId="302"/>
            <ac:spMk id="16" creationId="{00000000-0000-0000-0000-000000000000}"/>
          </ac:spMkLst>
        </pc:spChg>
      </pc:sldChg>
    </pc:docChg>
  </pc:docChgLst>
  <pc:docChgLst>
    <pc:chgData name="Alyah Thomas" userId="S::athomas@ccaf.us::34ebaa74-05bb-45ab-856e-2136d03b2754" providerId="AD" clId="Web-{A9E82C49-15F7-3BD7-E887-F188087A60EF}"/>
    <pc:docChg chg="modSld sldOrd addSection delSection modSection">
      <pc:chgData name="Alyah Thomas" userId="S::athomas@ccaf.us::34ebaa74-05bb-45ab-856e-2136d03b2754" providerId="AD" clId="Web-{A9E82C49-15F7-3BD7-E887-F188087A60EF}" dt="2023-10-27T21:58:25.325" v="179" actId="20577"/>
      <pc:docMkLst>
        <pc:docMk/>
      </pc:docMkLst>
      <pc:sldChg chg="modNotes">
        <pc:chgData name="Alyah Thomas" userId="S::athomas@ccaf.us::34ebaa74-05bb-45ab-856e-2136d03b2754" providerId="AD" clId="Web-{A9E82C49-15F7-3BD7-E887-F188087A60EF}" dt="2023-10-27T19:54:24.930" v="64"/>
        <pc:sldMkLst>
          <pc:docMk/>
          <pc:sldMk cId="0" sldId="260"/>
        </pc:sldMkLst>
      </pc:sldChg>
      <pc:sldChg chg="modSp modNotes">
        <pc:chgData name="Alyah Thomas" userId="S::athomas@ccaf.us::34ebaa74-05bb-45ab-856e-2136d03b2754" providerId="AD" clId="Web-{A9E82C49-15F7-3BD7-E887-F188087A60EF}" dt="2023-10-27T21:58:25.325" v="179" actId="20577"/>
        <pc:sldMkLst>
          <pc:docMk/>
          <pc:sldMk cId="4023213929" sldId="285"/>
        </pc:sldMkLst>
        <pc:spChg chg="mod">
          <ac:chgData name="Alyah Thomas" userId="S::athomas@ccaf.us::34ebaa74-05bb-45ab-856e-2136d03b2754" providerId="AD" clId="Web-{A9E82C49-15F7-3BD7-E887-F188087A60EF}" dt="2023-10-27T21:58:19.950" v="175" actId="20577"/>
          <ac:spMkLst>
            <pc:docMk/>
            <pc:sldMk cId="4023213929" sldId="285"/>
            <ac:spMk id="18" creationId="{00000000-0000-0000-0000-000000000000}"/>
          </ac:spMkLst>
        </pc:spChg>
        <pc:spChg chg="mod">
          <ac:chgData name="Alyah Thomas" userId="S::athomas@ccaf.us::34ebaa74-05bb-45ab-856e-2136d03b2754" providerId="AD" clId="Web-{A9E82C49-15F7-3BD7-E887-F188087A60EF}" dt="2023-10-27T21:58:25.325" v="179" actId="20577"/>
          <ac:spMkLst>
            <pc:docMk/>
            <pc:sldMk cId="4023213929" sldId="285"/>
            <ac:spMk id="19" creationId="{00000000-0000-0000-0000-000000000000}"/>
          </ac:spMkLst>
        </pc:spChg>
        <pc:spChg chg="mod">
          <ac:chgData name="Alyah Thomas" userId="S::athomas@ccaf.us::34ebaa74-05bb-45ab-856e-2136d03b2754" providerId="AD" clId="Web-{A9E82C49-15F7-3BD7-E887-F188087A60EF}" dt="2023-10-27T20:12:07.444" v="75" actId="20577"/>
          <ac:spMkLst>
            <pc:docMk/>
            <pc:sldMk cId="4023213929" sldId="285"/>
            <ac:spMk id="23" creationId="{191C418F-C2A9-52FB-770F-81EF4BBB0927}"/>
          </ac:spMkLst>
        </pc:spChg>
        <pc:grpChg chg="mod">
          <ac:chgData name="Alyah Thomas" userId="S::athomas@ccaf.us::34ebaa74-05bb-45ab-856e-2136d03b2754" providerId="AD" clId="Web-{A9E82C49-15F7-3BD7-E887-F188087A60EF}" dt="2023-10-27T21:58:20.122" v="177" actId="1076"/>
          <ac:grpSpMkLst>
            <pc:docMk/>
            <pc:sldMk cId="4023213929" sldId="285"/>
            <ac:grpSpMk id="17" creationId="{00000000-0000-0000-0000-000000000000}"/>
          </ac:grpSpMkLst>
        </pc:grpChg>
      </pc:sldChg>
      <pc:sldChg chg="modSp">
        <pc:chgData name="Alyah Thomas" userId="S::athomas@ccaf.us::34ebaa74-05bb-45ab-856e-2136d03b2754" providerId="AD" clId="Web-{A9E82C49-15F7-3BD7-E887-F188087A60EF}" dt="2023-10-27T18:05:57.639" v="62" actId="1076"/>
        <pc:sldMkLst>
          <pc:docMk/>
          <pc:sldMk cId="543119466" sldId="287"/>
        </pc:sldMkLst>
        <pc:spChg chg="mod">
          <ac:chgData name="Alyah Thomas" userId="S::athomas@ccaf.us::34ebaa74-05bb-45ab-856e-2136d03b2754" providerId="AD" clId="Web-{A9E82C49-15F7-3BD7-E887-F188087A60EF}" dt="2023-10-27T18:05:57.639" v="62" actId="1076"/>
          <ac:spMkLst>
            <pc:docMk/>
            <pc:sldMk cId="543119466" sldId="287"/>
            <ac:spMk id="13" creationId="{00000000-0000-0000-0000-000000000000}"/>
          </ac:spMkLst>
        </pc:spChg>
      </pc:sldChg>
    </pc:docChg>
  </pc:docChgLst>
  <pc:docChgLst>
    <pc:chgData name="Alyah Thomas" userId="34ebaa74-05bb-45ab-856e-2136d03b2754" providerId="ADAL" clId="{27D02A2F-01B9-49BE-839F-438E30318FA5}"/>
    <pc:docChg chg="undo custSel addSld delSld modSld sldOrd">
      <pc:chgData name="Alyah Thomas" userId="34ebaa74-05bb-45ab-856e-2136d03b2754" providerId="ADAL" clId="{27D02A2F-01B9-49BE-839F-438E30318FA5}" dt="2023-09-06T21:52:08.968" v="793" actId="20577"/>
      <pc:docMkLst>
        <pc:docMk/>
      </pc:docMkLst>
      <pc:sldChg chg="modSp mod">
        <pc:chgData name="Alyah Thomas" userId="34ebaa74-05bb-45ab-856e-2136d03b2754" providerId="ADAL" clId="{27D02A2F-01B9-49BE-839F-438E30318FA5}" dt="2023-09-06T18:29:21.144" v="101" actId="1076"/>
        <pc:sldMkLst>
          <pc:docMk/>
          <pc:sldMk cId="0" sldId="257"/>
        </pc:sldMkLst>
        <pc:spChg chg="mod">
          <ac:chgData name="Alyah Thomas" userId="34ebaa74-05bb-45ab-856e-2136d03b2754" providerId="ADAL" clId="{27D02A2F-01B9-49BE-839F-438E30318FA5}" dt="2023-09-06T18:29:13.003" v="100" actId="1076"/>
          <ac:spMkLst>
            <pc:docMk/>
            <pc:sldMk cId="0" sldId="257"/>
            <ac:spMk id="10" creationId="{00000000-0000-0000-0000-000000000000}"/>
          </ac:spMkLst>
        </pc:spChg>
        <pc:spChg chg="mod">
          <ac:chgData name="Alyah Thomas" userId="34ebaa74-05bb-45ab-856e-2136d03b2754" providerId="ADAL" clId="{27D02A2F-01B9-49BE-839F-438E30318FA5}" dt="2023-09-06T18:29:21.144" v="101" actId="1076"/>
          <ac:spMkLst>
            <pc:docMk/>
            <pc:sldMk cId="0" sldId="257"/>
            <ac:spMk id="11" creationId="{00000000-0000-0000-0000-000000000000}"/>
          </ac:spMkLst>
        </pc:spChg>
      </pc:sldChg>
      <pc:sldChg chg="modSp mod">
        <pc:chgData name="Alyah Thomas" userId="34ebaa74-05bb-45ab-856e-2136d03b2754" providerId="ADAL" clId="{27D02A2F-01B9-49BE-839F-438E30318FA5}" dt="2023-09-06T21:52:08.968" v="793" actId="20577"/>
        <pc:sldMkLst>
          <pc:docMk/>
          <pc:sldMk cId="0" sldId="258"/>
        </pc:sldMkLst>
        <pc:spChg chg="mod">
          <ac:chgData name="Alyah Thomas" userId="34ebaa74-05bb-45ab-856e-2136d03b2754" providerId="ADAL" clId="{27D02A2F-01B9-49BE-839F-438E30318FA5}" dt="2023-09-06T21:52:08.968" v="793" actId="20577"/>
          <ac:spMkLst>
            <pc:docMk/>
            <pc:sldMk cId="0" sldId="258"/>
            <ac:spMk id="10" creationId="{00000000-0000-0000-0000-000000000000}"/>
          </ac:spMkLst>
        </pc:spChg>
        <pc:spChg chg="mod">
          <ac:chgData name="Alyah Thomas" userId="34ebaa74-05bb-45ab-856e-2136d03b2754" providerId="ADAL" clId="{27D02A2F-01B9-49BE-839F-438E30318FA5}" dt="2023-09-06T20:03:21.659" v="257" actId="20577"/>
          <ac:spMkLst>
            <pc:docMk/>
            <pc:sldMk cId="0" sldId="258"/>
            <ac:spMk id="12" creationId="{00000000-0000-0000-0000-000000000000}"/>
          </ac:spMkLst>
        </pc:spChg>
        <pc:spChg chg="mod">
          <ac:chgData name="Alyah Thomas" userId="34ebaa74-05bb-45ab-856e-2136d03b2754" providerId="ADAL" clId="{27D02A2F-01B9-49BE-839F-438E30318FA5}" dt="2023-09-06T20:03:54.026" v="288" actId="20577"/>
          <ac:spMkLst>
            <pc:docMk/>
            <pc:sldMk cId="0" sldId="258"/>
            <ac:spMk id="13" creationId="{00000000-0000-0000-0000-000000000000}"/>
          </ac:spMkLst>
        </pc:spChg>
        <pc:spChg chg="mod">
          <ac:chgData name="Alyah Thomas" userId="34ebaa74-05bb-45ab-856e-2136d03b2754" providerId="ADAL" clId="{27D02A2F-01B9-49BE-839F-438E30318FA5}" dt="2023-09-06T20:03:38.020" v="281" actId="20577"/>
          <ac:spMkLst>
            <pc:docMk/>
            <pc:sldMk cId="0" sldId="258"/>
            <ac:spMk id="15" creationId="{00000000-0000-0000-0000-000000000000}"/>
          </ac:spMkLst>
        </pc:spChg>
        <pc:spChg chg="mod">
          <ac:chgData name="Alyah Thomas" userId="34ebaa74-05bb-45ab-856e-2136d03b2754" providerId="ADAL" clId="{27D02A2F-01B9-49BE-839F-438E30318FA5}" dt="2023-09-06T20:04:01.928" v="295" actId="20577"/>
          <ac:spMkLst>
            <pc:docMk/>
            <pc:sldMk cId="0" sldId="258"/>
            <ac:spMk id="16" creationId="{00000000-0000-0000-0000-000000000000}"/>
          </ac:spMkLst>
        </pc:spChg>
        <pc:spChg chg="mod">
          <ac:chgData name="Alyah Thomas" userId="34ebaa74-05bb-45ab-856e-2136d03b2754" providerId="ADAL" clId="{27D02A2F-01B9-49BE-839F-438E30318FA5}" dt="2023-09-06T20:04:13.141" v="309" actId="20577"/>
          <ac:spMkLst>
            <pc:docMk/>
            <pc:sldMk cId="0" sldId="258"/>
            <ac:spMk id="18" creationId="{00000000-0000-0000-0000-000000000000}"/>
          </ac:spMkLst>
        </pc:spChg>
        <pc:spChg chg="mod">
          <ac:chgData name="Alyah Thomas" userId="34ebaa74-05bb-45ab-856e-2136d03b2754" providerId="ADAL" clId="{27D02A2F-01B9-49BE-839F-438E30318FA5}" dt="2023-09-06T20:04:20.609" v="326" actId="20577"/>
          <ac:spMkLst>
            <pc:docMk/>
            <pc:sldMk cId="0" sldId="258"/>
            <ac:spMk id="19" creationId="{00000000-0000-0000-0000-000000000000}"/>
          </ac:spMkLst>
        </pc:spChg>
        <pc:spChg chg="mod">
          <ac:chgData name="Alyah Thomas" userId="34ebaa74-05bb-45ab-856e-2136d03b2754" providerId="ADAL" clId="{27D02A2F-01B9-49BE-839F-438E30318FA5}" dt="2023-09-06T21:46:35.193" v="490" actId="20577"/>
          <ac:spMkLst>
            <pc:docMk/>
            <pc:sldMk cId="0" sldId="258"/>
            <ac:spMk id="23" creationId="{00000000-0000-0000-0000-000000000000}"/>
          </ac:spMkLst>
        </pc:spChg>
      </pc:sldChg>
      <pc:sldChg chg="delSp modSp mod modNotesTx">
        <pc:chgData name="Alyah Thomas" userId="34ebaa74-05bb-45ab-856e-2136d03b2754" providerId="ADAL" clId="{27D02A2F-01B9-49BE-839F-438E30318FA5}" dt="2023-09-06T19:57:28.788" v="183" actId="20577"/>
        <pc:sldMkLst>
          <pc:docMk/>
          <pc:sldMk cId="0" sldId="259"/>
        </pc:sldMkLst>
        <pc:spChg chg="mod">
          <ac:chgData name="Alyah Thomas" userId="34ebaa74-05bb-45ab-856e-2136d03b2754" providerId="ADAL" clId="{27D02A2F-01B9-49BE-839F-438E30318FA5}" dt="2023-09-06T19:56:16.449" v="136" actId="1076"/>
          <ac:spMkLst>
            <pc:docMk/>
            <pc:sldMk cId="0" sldId="259"/>
            <ac:spMk id="2" creationId="{00000000-0000-0000-0000-000000000000}"/>
          </ac:spMkLst>
        </pc:spChg>
        <pc:spChg chg="del">
          <ac:chgData name="Alyah Thomas" userId="34ebaa74-05bb-45ab-856e-2136d03b2754" providerId="ADAL" clId="{27D02A2F-01B9-49BE-839F-438E30318FA5}" dt="2023-09-06T19:56:19.528" v="137" actId="478"/>
          <ac:spMkLst>
            <pc:docMk/>
            <pc:sldMk cId="0" sldId="259"/>
            <ac:spMk id="4" creationId="{00000000-0000-0000-0000-000000000000}"/>
          </ac:spMkLst>
        </pc:spChg>
        <pc:spChg chg="mod">
          <ac:chgData name="Alyah Thomas" userId="34ebaa74-05bb-45ab-856e-2136d03b2754" providerId="ADAL" clId="{27D02A2F-01B9-49BE-839F-438E30318FA5}" dt="2023-09-06T18:30:26.331" v="135" actId="20577"/>
          <ac:spMkLst>
            <pc:docMk/>
            <pc:sldMk cId="0" sldId="259"/>
            <ac:spMk id="5" creationId="{00000000-0000-0000-0000-000000000000}"/>
          </ac:spMkLst>
        </pc:spChg>
        <pc:spChg chg="mod">
          <ac:chgData name="Alyah Thomas" userId="34ebaa74-05bb-45ab-856e-2136d03b2754" providerId="ADAL" clId="{27D02A2F-01B9-49BE-839F-438E30318FA5}" dt="2023-09-06T19:57:04.025" v="144" actId="1076"/>
          <ac:spMkLst>
            <pc:docMk/>
            <pc:sldMk cId="0" sldId="259"/>
            <ac:spMk id="6" creationId="{00000000-0000-0000-0000-000000000000}"/>
          </ac:spMkLst>
        </pc:spChg>
        <pc:spChg chg="mod">
          <ac:chgData name="Alyah Thomas" userId="34ebaa74-05bb-45ab-856e-2136d03b2754" providerId="ADAL" clId="{27D02A2F-01B9-49BE-839F-438E30318FA5}" dt="2023-09-06T19:56:55.651" v="143" actId="1076"/>
          <ac:spMkLst>
            <pc:docMk/>
            <pc:sldMk cId="0" sldId="259"/>
            <ac:spMk id="7" creationId="{00000000-0000-0000-0000-000000000000}"/>
          </ac:spMkLst>
        </pc:spChg>
        <pc:spChg chg="mod">
          <ac:chgData name="Alyah Thomas" userId="34ebaa74-05bb-45ab-856e-2136d03b2754" providerId="ADAL" clId="{27D02A2F-01B9-49BE-839F-438E30318FA5}" dt="2023-09-06T19:57:21.625" v="168" actId="20577"/>
          <ac:spMkLst>
            <pc:docMk/>
            <pc:sldMk cId="0" sldId="259"/>
            <ac:spMk id="8" creationId="{00000000-0000-0000-0000-000000000000}"/>
          </ac:spMkLst>
        </pc:spChg>
        <pc:spChg chg="mod">
          <ac:chgData name="Alyah Thomas" userId="34ebaa74-05bb-45ab-856e-2136d03b2754" providerId="ADAL" clId="{27D02A2F-01B9-49BE-839F-438E30318FA5}" dt="2023-09-06T19:57:28.788" v="183" actId="20577"/>
          <ac:spMkLst>
            <pc:docMk/>
            <pc:sldMk cId="0" sldId="259"/>
            <ac:spMk id="9" creationId="{00000000-0000-0000-0000-000000000000}"/>
          </ac:spMkLst>
        </pc:spChg>
      </pc:sldChg>
      <pc:sldChg chg="ord">
        <pc:chgData name="Alyah Thomas" userId="34ebaa74-05bb-45ab-856e-2136d03b2754" providerId="ADAL" clId="{27D02A2F-01B9-49BE-839F-438E30318FA5}" dt="2023-09-06T21:48:47.522" v="537"/>
        <pc:sldMkLst>
          <pc:docMk/>
          <pc:sldMk cId="0" sldId="260"/>
        </pc:sldMkLst>
      </pc:sldChg>
      <pc:sldChg chg="del">
        <pc:chgData name="Alyah Thomas" userId="34ebaa74-05bb-45ab-856e-2136d03b2754" providerId="ADAL" clId="{27D02A2F-01B9-49BE-839F-438E30318FA5}" dt="2023-09-06T20:34:31.276" v="354" actId="47"/>
        <pc:sldMkLst>
          <pc:docMk/>
          <pc:sldMk cId="0" sldId="262"/>
        </pc:sldMkLst>
      </pc:sldChg>
      <pc:sldChg chg="del">
        <pc:chgData name="Alyah Thomas" userId="34ebaa74-05bb-45ab-856e-2136d03b2754" providerId="ADAL" clId="{27D02A2F-01B9-49BE-839F-438E30318FA5}" dt="2023-09-06T20:34:32.361" v="355" actId="47"/>
        <pc:sldMkLst>
          <pc:docMk/>
          <pc:sldMk cId="0" sldId="263"/>
        </pc:sldMkLst>
      </pc:sldChg>
      <pc:sldChg chg="modSp add mod ord">
        <pc:chgData name="Alyah Thomas" userId="34ebaa74-05bb-45ab-856e-2136d03b2754" providerId="ADAL" clId="{27D02A2F-01B9-49BE-839F-438E30318FA5}" dt="2023-09-06T21:51:12.903" v="740" actId="20577"/>
        <pc:sldMkLst>
          <pc:docMk/>
          <pc:sldMk cId="3000290258" sldId="284"/>
        </pc:sldMkLst>
        <pc:spChg chg="mod">
          <ac:chgData name="Alyah Thomas" userId="34ebaa74-05bb-45ab-856e-2136d03b2754" providerId="ADAL" clId="{27D02A2F-01B9-49BE-839F-438E30318FA5}" dt="2023-09-06T21:51:12.903" v="740" actId="20577"/>
          <ac:spMkLst>
            <pc:docMk/>
            <pc:sldMk cId="3000290258" sldId="284"/>
            <ac:spMk id="2" creationId="{00000000-0000-0000-0000-000000000000}"/>
          </ac:spMkLst>
        </pc:spChg>
      </pc:sldChg>
    </pc:docChg>
  </pc:docChgLst>
  <pc:docChgLst>
    <pc:chgData name="Alyah Thomas" userId="S::athomas@ccaf.us::34ebaa74-05bb-45ab-856e-2136d03b2754" providerId="AD" clId="Web-{8F53C3F9-5DF1-9FA1-9FA8-1F10A97DC4CF}"/>
    <pc:docChg chg="modSld">
      <pc:chgData name="Alyah Thomas" userId="S::athomas@ccaf.us::34ebaa74-05bb-45ab-856e-2136d03b2754" providerId="AD" clId="Web-{8F53C3F9-5DF1-9FA1-9FA8-1F10A97DC4CF}" dt="2023-10-31T20:45:29.200" v="388"/>
      <pc:docMkLst>
        <pc:docMk/>
      </pc:docMkLst>
      <pc:sldChg chg="modNotes">
        <pc:chgData name="Alyah Thomas" userId="S::athomas@ccaf.us::34ebaa74-05bb-45ab-856e-2136d03b2754" providerId="AD" clId="Web-{8F53C3F9-5DF1-9FA1-9FA8-1F10A97DC4CF}" dt="2023-10-31T20:45:29.200" v="388"/>
        <pc:sldMkLst>
          <pc:docMk/>
          <pc:sldMk cId="1480068485" sldId="292"/>
        </pc:sldMkLst>
      </pc:sldChg>
    </pc:docChg>
  </pc:docChgLst>
  <pc:docChgLst>
    <pc:chgData name="Grant Barringer" userId="dfa4bb73-4663-4a0f-8784-3eaa48a7e6fd" providerId="ADAL" clId="{BC7B4CEA-C5C6-C14E-958A-337D196FE398}"/>
    <pc:docChg chg="custSel modSld">
      <pc:chgData name="Grant Barringer" userId="dfa4bb73-4663-4a0f-8784-3eaa48a7e6fd" providerId="ADAL" clId="{BC7B4CEA-C5C6-C14E-958A-337D196FE398}" dt="2022-11-17T01:55:33.658" v="199" actId="1076"/>
      <pc:docMkLst>
        <pc:docMk/>
      </pc:docMkLst>
      <pc:sldChg chg="modSp mod">
        <pc:chgData name="Grant Barringer" userId="dfa4bb73-4663-4a0f-8784-3eaa48a7e6fd" providerId="ADAL" clId="{BC7B4CEA-C5C6-C14E-958A-337D196FE398}" dt="2022-11-16T19:35:04.239" v="149" actId="20577"/>
        <pc:sldMkLst>
          <pc:docMk/>
          <pc:sldMk cId="0" sldId="259"/>
        </pc:sldMkLst>
        <pc:spChg chg="mod">
          <ac:chgData name="Grant Barringer" userId="dfa4bb73-4663-4a0f-8784-3eaa48a7e6fd" providerId="ADAL" clId="{BC7B4CEA-C5C6-C14E-958A-337D196FE398}" dt="2022-11-16T19:35:04.239" v="149" actId="20577"/>
          <ac:spMkLst>
            <pc:docMk/>
            <pc:sldMk cId="0" sldId="259"/>
            <ac:spMk id="9" creationId="{00000000-0000-0000-0000-000000000000}"/>
          </ac:spMkLst>
        </pc:spChg>
      </pc:sldChg>
      <pc:sldChg chg="modSp">
        <pc:chgData name="Grant Barringer" userId="dfa4bb73-4663-4a0f-8784-3eaa48a7e6fd" providerId="ADAL" clId="{BC7B4CEA-C5C6-C14E-958A-337D196FE398}" dt="2022-11-16T19:35:38.121" v="154" actId="170"/>
        <pc:sldMkLst>
          <pc:docMk/>
          <pc:sldMk cId="0" sldId="262"/>
        </pc:sldMkLst>
        <pc:spChg chg="mod">
          <ac:chgData name="Grant Barringer" userId="dfa4bb73-4663-4a0f-8784-3eaa48a7e6fd" providerId="ADAL" clId="{BC7B4CEA-C5C6-C14E-958A-337D196FE398}" dt="2022-11-16T19:35:38.121" v="154" actId="170"/>
          <ac:spMkLst>
            <pc:docMk/>
            <pc:sldMk cId="0" sldId="262"/>
            <ac:spMk id="4" creationId="{00000000-0000-0000-0000-000000000000}"/>
          </ac:spMkLst>
        </pc:spChg>
      </pc:sldChg>
      <pc:sldChg chg="modSp mod">
        <pc:chgData name="Grant Barringer" userId="dfa4bb73-4663-4a0f-8784-3eaa48a7e6fd" providerId="ADAL" clId="{BC7B4CEA-C5C6-C14E-958A-337D196FE398}" dt="2022-11-16T19:21:07.488" v="21" actId="1076"/>
        <pc:sldMkLst>
          <pc:docMk/>
          <pc:sldMk cId="0" sldId="264"/>
        </pc:sldMkLst>
        <pc:spChg chg="mod">
          <ac:chgData name="Grant Barringer" userId="dfa4bb73-4663-4a0f-8784-3eaa48a7e6fd" providerId="ADAL" clId="{BC7B4CEA-C5C6-C14E-958A-337D196FE398}" dt="2022-11-16T19:21:07.488" v="21" actId="1076"/>
          <ac:spMkLst>
            <pc:docMk/>
            <pc:sldMk cId="0" sldId="264"/>
            <ac:spMk id="7" creationId="{00000000-0000-0000-0000-000000000000}"/>
          </ac:spMkLst>
        </pc:spChg>
        <pc:spChg chg="mod">
          <ac:chgData name="Grant Barringer" userId="dfa4bb73-4663-4a0f-8784-3eaa48a7e6fd" providerId="ADAL" clId="{BC7B4CEA-C5C6-C14E-958A-337D196FE398}" dt="2022-11-16T19:20:57.291" v="18" actId="120"/>
          <ac:spMkLst>
            <pc:docMk/>
            <pc:sldMk cId="0" sldId="264"/>
            <ac:spMk id="8" creationId="{00000000-0000-0000-0000-000000000000}"/>
          </ac:spMkLst>
        </pc:spChg>
        <pc:spChg chg="mod">
          <ac:chgData name="Grant Barringer" userId="dfa4bb73-4663-4a0f-8784-3eaa48a7e6fd" providerId="ADAL" clId="{BC7B4CEA-C5C6-C14E-958A-337D196FE398}" dt="2022-11-16T19:20:59.156" v="19" actId="120"/>
          <ac:spMkLst>
            <pc:docMk/>
            <pc:sldMk cId="0" sldId="264"/>
            <ac:spMk id="9" creationId="{00000000-0000-0000-0000-000000000000}"/>
          </ac:spMkLst>
        </pc:spChg>
        <pc:spChg chg="mod">
          <ac:chgData name="Grant Barringer" userId="dfa4bb73-4663-4a0f-8784-3eaa48a7e6fd" providerId="ADAL" clId="{BC7B4CEA-C5C6-C14E-958A-337D196FE398}" dt="2022-11-16T19:19:08.883" v="10" actId="20577"/>
          <ac:spMkLst>
            <pc:docMk/>
            <pc:sldMk cId="0" sldId="264"/>
            <ac:spMk id="15" creationId="{00000000-0000-0000-0000-000000000000}"/>
          </ac:spMkLst>
        </pc:spChg>
        <pc:spChg chg="mod">
          <ac:chgData name="Grant Barringer" userId="dfa4bb73-4663-4a0f-8784-3eaa48a7e6fd" providerId="ADAL" clId="{BC7B4CEA-C5C6-C14E-958A-337D196FE398}" dt="2022-11-16T19:20:52.505" v="16" actId="120"/>
          <ac:spMkLst>
            <pc:docMk/>
            <pc:sldMk cId="0" sldId="264"/>
            <ac:spMk id="16" creationId="{00000000-0000-0000-0000-000000000000}"/>
          </ac:spMkLst>
        </pc:spChg>
      </pc:sldChg>
      <pc:sldChg chg="modSp mod">
        <pc:chgData name="Grant Barringer" userId="dfa4bb73-4663-4a0f-8784-3eaa48a7e6fd" providerId="ADAL" clId="{BC7B4CEA-C5C6-C14E-958A-337D196FE398}" dt="2022-11-16T19:20:25.839" v="15" actId="20577"/>
        <pc:sldMkLst>
          <pc:docMk/>
          <pc:sldMk cId="0" sldId="265"/>
        </pc:sldMkLst>
        <pc:spChg chg="mod">
          <ac:chgData name="Grant Barringer" userId="dfa4bb73-4663-4a0f-8784-3eaa48a7e6fd" providerId="ADAL" clId="{BC7B4CEA-C5C6-C14E-958A-337D196FE398}" dt="2022-11-16T19:19:32.103" v="13" actId="20577"/>
          <ac:spMkLst>
            <pc:docMk/>
            <pc:sldMk cId="0" sldId="265"/>
            <ac:spMk id="10" creationId="{00000000-0000-0000-0000-000000000000}"/>
          </ac:spMkLst>
        </pc:spChg>
        <pc:spChg chg="mod">
          <ac:chgData name="Grant Barringer" userId="dfa4bb73-4663-4a0f-8784-3eaa48a7e6fd" providerId="ADAL" clId="{BC7B4CEA-C5C6-C14E-958A-337D196FE398}" dt="2022-11-16T19:20:25.839" v="15" actId="20577"/>
          <ac:spMkLst>
            <pc:docMk/>
            <pc:sldMk cId="0" sldId="265"/>
            <ac:spMk id="14" creationId="{00000000-0000-0000-0000-000000000000}"/>
          </ac:spMkLst>
        </pc:spChg>
      </pc:sldChg>
      <pc:sldChg chg="modSp mod">
        <pc:chgData name="Grant Barringer" userId="dfa4bb73-4663-4a0f-8784-3eaa48a7e6fd" providerId="ADAL" clId="{BC7B4CEA-C5C6-C14E-958A-337D196FE398}" dt="2022-11-16T19:33:17.230" v="147" actId="14100"/>
        <pc:sldMkLst>
          <pc:docMk/>
          <pc:sldMk cId="0" sldId="266"/>
        </pc:sldMkLst>
        <pc:spChg chg="mod">
          <ac:chgData name="Grant Barringer" userId="dfa4bb73-4663-4a0f-8784-3eaa48a7e6fd" providerId="ADAL" clId="{BC7B4CEA-C5C6-C14E-958A-337D196FE398}" dt="2022-11-16T19:21:30.623" v="24" actId="120"/>
          <ac:spMkLst>
            <pc:docMk/>
            <pc:sldMk cId="0" sldId="266"/>
            <ac:spMk id="9" creationId="{00000000-0000-0000-0000-000000000000}"/>
          </ac:spMkLst>
        </pc:spChg>
        <pc:spChg chg="mod">
          <ac:chgData name="Grant Barringer" userId="dfa4bb73-4663-4a0f-8784-3eaa48a7e6fd" providerId="ADAL" clId="{BC7B4CEA-C5C6-C14E-958A-337D196FE398}" dt="2022-11-16T19:21:32.020" v="25" actId="120"/>
          <ac:spMkLst>
            <pc:docMk/>
            <pc:sldMk cId="0" sldId="266"/>
            <ac:spMk id="10" creationId="{00000000-0000-0000-0000-000000000000}"/>
          </ac:spMkLst>
        </pc:spChg>
        <pc:spChg chg="mod">
          <ac:chgData name="Grant Barringer" userId="dfa4bb73-4663-4a0f-8784-3eaa48a7e6fd" providerId="ADAL" clId="{BC7B4CEA-C5C6-C14E-958A-337D196FE398}" dt="2022-11-16T19:33:11.466" v="145" actId="120"/>
          <ac:spMkLst>
            <pc:docMk/>
            <pc:sldMk cId="0" sldId="266"/>
            <ac:spMk id="12" creationId="{00000000-0000-0000-0000-000000000000}"/>
          </ac:spMkLst>
        </pc:spChg>
        <pc:spChg chg="mod">
          <ac:chgData name="Grant Barringer" userId="dfa4bb73-4663-4a0f-8784-3eaa48a7e6fd" providerId="ADAL" clId="{BC7B4CEA-C5C6-C14E-958A-337D196FE398}" dt="2022-11-16T19:21:49.338" v="31" actId="14100"/>
          <ac:spMkLst>
            <pc:docMk/>
            <pc:sldMk cId="0" sldId="266"/>
            <ac:spMk id="13" creationId="{00000000-0000-0000-0000-000000000000}"/>
          </ac:spMkLst>
        </pc:spChg>
        <pc:spChg chg="mod">
          <ac:chgData name="Grant Barringer" userId="dfa4bb73-4663-4a0f-8784-3eaa48a7e6fd" providerId="ADAL" clId="{BC7B4CEA-C5C6-C14E-958A-337D196FE398}" dt="2022-11-16T19:21:33.722" v="26" actId="120"/>
          <ac:spMkLst>
            <pc:docMk/>
            <pc:sldMk cId="0" sldId="266"/>
            <ac:spMk id="15" creationId="{00000000-0000-0000-0000-000000000000}"/>
          </ac:spMkLst>
        </pc:spChg>
        <pc:spChg chg="mod">
          <ac:chgData name="Grant Barringer" userId="dfa4bb73-4663-4a0f-8784-3eaa48a7e6fd" providerId="ADAL" clId="{BC7B4CEA-C5C6-C14E-958A-337D196FE398}" dt="2022-11-16T19:21:35.373" v="27" actId="120"/>
          <ac:spMkLst>
            <pc:docMk/>
            <pc:sldMk cId="0" sldId="266"/>
            <ac:spMk id="16" creationId="{00000000-0000-0000-0000-000000000000}"/>
          </ac:spMkLst>
        </pc:spChg>
        <pc:spChg chg="mod">
          <ac:chgData name="Grant Barringer" userId="dfa4bb73-4663-4a0f-8784-3eaa48a7e6fd" providerId="ADAL" clId="{BC7B4CEA-C5C6-C14E-958A-337D196FE398}" dt="2022-11-16T19:21:37.369" v="28" actId="120"/>
          <ac:spMkLst>
            <pc:docMk/>
            <pc:sldMk cId="0" sldId="266"/>
            <ac:spMk id="18" creationId="{00000000-0000-0000-0000-000000000000}"/>
          </ac:spMkLst>
        </pc:spChg>
        <pc:spChg chg="mod">
          <ac:chgData name="Grant Barringer" userId="dfa4bb73-4663-4a0f-8784-3eaa48a7e6fd" providerId="ADAL" clId="{BC7B4CEA-C5C6-C14E-958A-337D196FE398}" dt="2022-11-16T19:21:39.706" v="29" actId="120"/>
          <ac:spMkLst>
            <pc:docMk/>
            <pc:sldMk cId="0" sldId="266"/>
            <ac:spMk id="19" creationId="{00000000-0000-0000-0000-000000000000}"/>
          </ac:spMkLst>
        </pc:spChg>
        <pc:spChg chg="mod">
          <ac:chgData name="Grant Barringer" userId="dfa4bb73-4663-4a0f-8784-3eaa48a7e6fd" providerId="ADAL" clId="{BC7B4CEA-C5C6-C14E-958A-337D196FE398}" dt="2022-11-16T19:33:17.230" v="147" actId="14100"/>
          <ac:spMkLst>
            <pc:docMk/>
            <pc:sldMk cId="0" sldId="266"/>
            <ac:spMk id="22" creationId="{40699567-F14A-6E65-CAD3-2A8332FFE4AA}"/>
          </ac:spMkLst>
        </pc:spChg>
        <pc:grpChg chg="mod">
          <ac:chgData name="Grant Barringer" userId="dfa4bb73-4663-4a0f-8784-3eaa48a7e6fd" providerId="ADAL" clId="{BC7B4CEA-C5C6-C14E-958A-337D196FE398}" dt="2022-11-16T19:21:58.451" v="43" actId="1035"/>
          <ac:grpSpMkLst>
            <pc:docMk/>
            <pc:sldMk cId="0" sldId="266"/>
            <ac:grpSpMk id="14" creationId="{00000000-0000-0000-0000-000000000000}"/>
          </ac:grpSpMkLst>
        </pc:grpChg>
        <pc:grpChg chg="mod">
          <ac:chgData name="Grant Barringer" userId="dfa4bb73-4663-4a0f-8784-3eaa48a7e6fd" providerId="ADAL" clId="{BC7B4CEA-C5C6-C14E-958A-337D196FE398}" dt="2022-11-16T19:21:58.451" v="43" actId="1035"/>
          <ac:grpSpMkLst>
            <pc:docMk/>
            <pc:sldMk cId="0" sldId="266"/>
            <ac:grpSpMk id="17" creationId="{00000000-0000-0000-0000-000000000000}"/>
          </ac:grpSpMkLst>
        </pc:grpChg>
      </pc:sldChg>
      <pc:sldChg chg="modSp mod">
        <pc:chgData name="Grant Barringer" userId="dfa4bb73-4663-4a0f-8784-3eaa48a7e6fd" providerId="ADAL" clId="{BC7B4CEA-C5C6-C14E-958A-337D196FE398}" dt="2022-11-16T19:31:30.589" v="144" actId="313"/>
        <pc:sldMkLst>
          <pc:docMk/>
          <pc:sldMk cId="0" sldId="268"/>
        </pc:sldMkLst>
        <pc:spChg chg="mod">
          <ac:chgData name="Grant Barringer" userId="dfa4bb73-4663-4a0f-8784-3eaa48a7e6fd" providerId="ADAL" clId="{BC7B4CEA-C5C6-C14E-958A-337D196FE398}" dt="2022-11-16T19:31:30.589" v="144" actId="313"/>
          <ac:spMkLst>
            <pc:docMk/>
            <pc:sldMk cId="0" sldId="268"/>
            <ac:spMk id="2" creationId="{00000000-0000-0000-0000-000000000000}"/>
          </ac:spMkLst>
        </pc:spChg>
      </pc:sldChg>
      <pc:sldChg chg="addSp delSp modSp mod">
        <pc:chgData name="Grant Barringer" userId="dfa4bb73-4663-4a0f-8784-3eaa48a7e6fd" providerId="ADAL" clId="{BC7B4CEA-C5C6-C14E-958A-337D196FE398}" dt="2022-11-17T01:55:33.658" v="199" actId="1076"/>
        <pc:sldMkLst>
          <pc:docMk/>
          <pc:sldMk cId="0" sldId="270"/>
        </pc:sldMkLst>
        <pc:spChg chg="mod">
          <ac:chgData name="Grant Barringer" userId="dfa4bb73-4663-4a0f-8784-3eaa48a7e6fd" providerId="ADAL" clId="{BC7B4CEA-C5C6-C14E-958A-337D196FE398}" dt="2022-11-16T19:22:18.104" v="44" actId="14100"/>
          <ac:spMkLst>
            <pc:docMk/>
            <pc:sldMk cId="0" sldId="270"/>
            <ac:spMk id="7" creationId="{00000000-0000-0000-0000-000000000000}"/>
          </ac:spMkLst>
        </pc:spChg>
        <pc:spChg chg="del">
          <ac:chgData name="Grant Barringer" userId="dfa4bb73-4663-4a0f-8784-3eaa48a7e6fd" providerId="ADAL" clId="{BC7B4CEA-C5C6-C14E-958A-337D196FE398}" dt="2022-11-17T01:55:25.451" v="198" actId="478"/>
          <ac:spMkLst>
            <pc:docMk/>
            <pc:sldMk cId="0" sldId="270"/>
            <ac:spMk id="14" creationId="{1F47F499-9BFD-37EA-83CD-B74585028BB0}"/>
          </ac:spMkLst>
        </pc:spChg>
        <pc:spChg chg="add mod">
          <ac:chgData name="Grant Barringer" userId="dfa4bb73-4663-4a0f-8784-3eaa48a7e6fd" providerId="ADAL" clId="{BC7B4CEA-C5C6-C14E-958A-337D196FE398}" dt="2022-11-16T19:40:14.323" v="195" actId="20577"/>
          <ac:spMkLst>
            <pc:docMk/>
            <pc:sldMk cId="0" sldId="270"/>
            <ac:spMk id="14" creationId="{81E4EDA0-71AD-0E8E-8757-D953DF51EFC2}"/>
          </ac:spMkLst>
        </pc:spChg>
        <pc:spChg chg="mod">
          <ac:chgData name="Grant Barringer" userId="dfa4bb73-4663-4a0f-8784-3eaa48a7e6fd" providerId="ADAL" clId="{BC7B4CEA-C5C6-C14E-958A-337D196FE398}" dt="2022-11-17T01:55:33.658" v="199" actId="1076"/>
          <ac:spMkLst>
            <pc:docMk/>
            <pc:sldMk cId="0" sldId="270"/>
            <ac:spMk id="15" creationId="{81E4EDA0-71AD-0E8E-8757-D953DF51EFC2}"/>
          </ac:spMkLst>
        </pc:spChg>
      </pc:sldChg>
      <pc:sldChg chg="modSp mod">
        <pc:chgData name="Grant Barringer" userId="dfa4bb73-4663-4a0f-8784-3eaa48a7e6fd" providerId="ADAL" clId="{BC7B4CEA-C5C6-C14E-958A-337D196FE398}" dt="2022-11-16T19:37:36.945" v="160" actId="14100"/>
        <pc:sldMkLst>
          <pc:docMk/>
          <pc:sldMk cId="0" sldId="271"/>
        </pc:sldMkLst>
        <pc:spChg chg="mod">
          <ac:chgData name="Grant Barringer" userId="dfa4bb73-4663-4a0f-8784-3eaa48a7e6fd" providerId="ADAL" clId="{BC7B4CEA-C5C6-C14E-958A-337D196FE398}" dt="2022-11-16T19:23:17.909" v="65" actId="14100"/>
          <ac:spMkLst>
            <pc:docMk/>
            <pc:sldMk cId="0" sldId="271"/>
            <ac:spMk id="4" creationId="{00000000-0000-0000-0000-000000000000}"/>
          </ac:spMkLst>
        </pc:spChg>
        <pc:spChg chg="mod">
          <ac:chgData name="Grant Barringer" userId="dfa4bb73-4663-4a0f-8784-3eaa48a7e6fd" providerId="ADAL" clId="{BC7B4CEA-C5C6-C14E-958A-337D196FE398}" dt="2022-11-16T19:36:57.044" v="155" actId="255"/>
          <ac:spMkLst>
            <pc:docMk/>
            <pc:sldMk cId="0" sldId="271"/>
            <ac:spMk id="13" creationId="{00000000-0000-0000-0000-000000000000}"/>
          </ac:spMkLst>
        </pc:spChg>
        <pc:spChg chg="mod">
          <ac:chgData name="Grant Barringer" userId="dfa4bb73-4663-4a0f-8784-3eaa48a7e6fd" providerId="ADAL" clId="{BC7B4CEA-C5C6-C14E-958A-337D196FE398}" dt="2022-11-16T19:37:36.945" v="160" actId="14100"/>
          <ac:spMkLst>
            <pc:docMk/>
            <pc:sldMk cId="0" sldId="271"/>
            <ac:spMk id="18" creationId="{324F2C2C-AF38-45A6-510B-2AA8D3080547}"/>
          </ac:spMkLst>
        </pc:spChg>
      </pc:sldChg>
      <pc:sldChg chg="modSp mod">
        <pc:chgData name="Grant Barringer" userId="dfa4bb73-4663-4a0f-8784-3eaa48a7e6fd" providerId="ADAL" clId="{BC7B4CEA-C5C6-C14E-958A-337D196FE398}" dt="2022-11-16T19:38:04.074" v="184" actId="20577"/>
        <pc:sldMkLst>
          <pc:docMk/>
          <pc:sldMk cId="0" sldId="272"/>
        </pc:sldMkLst>
        <pc:spChg chg="mod">
          <ac:chgData name="Grant Barringer" userId="dfa4bb73-4663-4a0f-8784-3eaa48a7e6fd" providerId="ADAL" clId="{BC7B4CEA-C5C6-C14E-958A-337D196FE398}" dt="2022-11-16T19:23:33.136" v="66" actId="20577"/>
          <ac:spMkLst>
            <pc:docMk/>
            <pc:sldMk cId="0" sldId="272"/>
            <ac:spMk id="13" creationId="{00000000-0000-0000-0000-000000000000}"/>
          </ac:spMkLst>
        </pc:spChg>
        <pc:spChg chg="mod">
          <ac:chgData name="Grant Barringer" userId="dfa4bb73-4663-4a0f-8784-3eaa48a7e6fd" providerId="ADAL" clId="{BC7B4CEA-C5C6-C14E-958A-337D196FE398}" dt="2022-11-16T19:23:40.120" v="67" actId="1076"/>
          <ac:spMkLst>
            <pc:docMk/>
            <pc:sldMk cId="0" sldId="272"/>
            <ac:spMk id="14" creationId="{00000000-0000-0000-0000-000000000000}"/>
          </ac:spMkLst>
        </pc:spChg>
        <pc:spChg chg="mod">
          <ac:chgData name="Grant Barringer" userId="dfa4bb73-4663-4a0f-8784-3eaa48a7e6fd" providerId="ADAL" clId="{BC7B4CEA-C5C6-C14E-958A-337D196FE398}" dt="2022-11-16T19:38:04.074" v="184" actId="20577"/>
          <ac:spMkLst>
            <pc:docMk/>
            <pc:sldMk cId="0" sldId="272"/>
            <ac:spMk id="16" creationId="{3F7D3109-CAF2-14BE-E9B4-D3ED003A9595}"/>
          </ac:spMkLst>
        </pc:spChg>
        <pc:spChg chg="mod">
          <ac:chgData name="Grant Barringer" userId="dfa4bb73-4663-4a0f-8784-3eaa48a7e6fd" providerId="ADAL" clId="{BC7B4CEA-C5C6-C14E-958A-337D196FE398}" dt="2022-11-16T19:37:58.958" v="183" actId="1035"/>
          <ac:spMkLst>
            <pc:docMk/>
            <pc:sldMk cId="0" sldId="272"/>
            <ac:spMk id="17" creationId="{2EF6CBDA-26E3-8467-CB8B-01A402686F9F}"/>
          </ac:spMkLst>
        </pc:spChg>
        <pc:grpChg chg="mod">
          <ac:chgData name="Grant Barringer" userId="dfa4bb73-4663-4a0f-8784-3eaa48a7e6fd" providerId="ADAL" clId="{BC7B4CEA-C5C6-C14E-958A-337D196FE398}" dt="2022-11-16T19:23:51.704" v="95" actId="1035"/>
          <ac:grpSpMkLst>
            <pc:docMk/>
            <pc:sldMk cId="0" sldId="272"/>
            <ac:grpSpMk id="9" creationId="{00000000-0000-0000-0000-000000000000}"/>
          </ac:grpSpMkLst>
        </pc:grpChg>
        <pc:grpChg chg="mod">
          <ac:chgData name="Grant Barringer" userId="dfa4bb73-4663-4a0f-8784-3eaa48a7e6fd" providerId="ADAL" clId="{BC7B4CEA-C5C6-C14E-958A-337D196FE398}" dt="2022-11-16T19:23:51.704" v="95" actId="1035"/>
          <ac:grpSpMkLst>
            <pc:docMk/>
            <pc:sldMk cId="0" sldId="272"/>
            <ac:grpSpMk id="12" creationId="{00000000-0000-0000-0000-000000000000}"/>
          </ac:grpSpMkLst>
        </pc:grpChg>
        <pc:grpChg chg="mod">
          <ac:chgData name="Grant Barringer" userId="dfa4bb73-4663-4a0f-8784-3eaa48a7e6fd" providerId="ADAL" clId="{BC7B4CEA-C5C6-C14E-958A-337D196FE398}" dt="2022-11-16T19:37:55.207" v="175" actId="1036"/>
          <ac:grpSpMkLst>
            <pc:docMk/>
            <pc:sldMk cId="0" sldId="272"/>
            <ac:grpSpMk id="15" creationId="{7C26FB7A-152C-99E6-59EE-F39E1F50F70B}"/>
          </ac:grpSpMkLst>
        </pc:grpChg>
      </pc:sldChg>
      <pc:sldChg chg="modSp mod">
        <pc:chgData name="Grant Barringer" userId="dfa4bb73-4663-4a0f-8784-3eaa48a7e6fd" providerId="ADAL" clId="{BC7B4CEA-C5C6-C14E-958A-337D196FE398}" dt="2022-11-16T19:42:50.010" v="196" actId="1076"/>
        <pc:sldMkLst>
          <pc:docMk/>
          <pc:sldMk cId="0" sldId="273"/>
        </pc:sldMkLst>
        <pc:spChg chg="mod">
          <ac:chgData name="Grant Barringer" userId="dfa4bb73-4663-4a0f-8784-3eaa48a7e6fd" providerId="ADAL" clId="{BC7B4CEA-C5C6-C14E-958A-337D196FE398}" dt="2022-11-16T19:30:41.048" v="142" actId="14100"/>
          <ac:spMkLst>
            <pc:docMk/>
            <pc:sldMk cId="0" sldId="273"/>
            <ac:spMk id="12" creationId="{00000000-0000-0000-0000-000000000000}"/>
          </ac:spMkLst>
        </pc:spChg>
        <pc:grpChg chg="mod">
          <ac:chgData name="Grant Barringer" userId="dfa4bb73-4663-4a0f-8784-3eaa48a7e6fd" providerId="ADAL" clId="{BC7B4CEA-C5C6-C14E-958A-337D196FE398}" dt="2022-11-16T19:42:50.010" v="196" actId="1076"/>
          <ac:grpSpMkLst>
            <pc:docMk/>
            <pc:sldMk cId="0" sldId="273"/>
            <ac:grpSpMk id="8" creationId="{00000000-0000-0000-0000-000000000000}"/>
          </ac:grpSpMkLst>
        </pc:grpChg>
      </pc:sldChg>
      <pc:sldChg chg="modSp mod">
        <pc:chgData name="Grant Barringer" userId="dfa4bb73-4663-4a0f-8784-3eaa48a7e6fd" providerId="ADAL" clId="{BC7B4CEA-C5C6-C14E-958A-337D196FE398}" dt="2022-11-16T19:25:15.272" v="108" actId="14100"/>
        <pc:sldMkLst>
          <pc:docMk/>
          <pc:sldMk cId="0" sldId="275"/>
        </pc:sldMkLst>
        <pc:spChg chg="mod">
          <ac:chgData name="Grant Barringer" userId="dfa4bb73-4663-4a0f-8784-3eaa48a7e6fd" providerId="ADAL" clId="{BC7B4CEA-C5C6-C14E-958A-337D196FE398}" dt="2022-11-16T19:24:56.055" v="105" actId="20577"/>
          <ac:spMkLst>
            <pc:docMk/>
            <pc:sldMk cId="0" sldId="275"/>
            <ac:spMk id="7" creationId="{00000000-0000-0000-0000-000000000000}"/>
          </ac:spMkLst>
        </pc:spChg>
        <pc:spChg chg="mod">
          <ac:chgData name="Grant Barringer" userId="dfa4bb73-4663-4a0f-8784-3eaa48a7e6fd" providerId="ADAL" clId="{BC7B4CEA-C5C6-C14E-958A-337D196FE398}" dt="2022-11-16T19:25:15.272" v="108" actId="14100"/>
          <ac:spMkLst>
            <pc:docMk/>
            <pc:sldMk cId="0" sldId="275"/>
            <ac:spMk id="8" creationId="{00000000-0000-0000-0000-000000000000}"/>
          </ac:spMkLst>
        </pc:spChg>
        <pc:spChg chg="mod">
          <ac:chgData name="Grant Barringer" userId="dfa4bb73-4663-4a0f-8784-3eaa48a7e6fd" providerId="ADAL" clId="{BC7B4CEA-C5C6-C14E-958A-337D196FE398}" dt="2022-11-16T19:24:30.672" v="97" actId="14100"/>
          <ac:spMkLst>
            <pc:docMk/>
            <pc:sldMk cId="0" sldId="275"/>
            <ac:spMk id="19" creationId="{00000000-0000-0000-0000-000000000000}"/>
          </ac:spMkLst>
        </pc:spChg>
        <pc:spChg chg="mod">
          <ac:chgData name="Grant Barringer" userId="dfa4bb73-4663-4a0f-8784-3eaa48a7e6fd" providerId="ADAL" clId="{BC7B4CEA-C5C6-C14E-958A-337D196FE398}" dt="2022-11-16T19:24:53.017" v="104" actId="20577"/>
          <ac:spMkLst>
            <pc:docMk/>
            <pc:sldMk cId="0" sldId="275"/>
            <ac:spMk id="24" creationId="{00000000-0000-0000-0000-000000000000}"/>
          </ac:spMkLst>
        </pc:spChg>
      </pc:sldChg>
      <pc:sldChg chg="modSp mod">
        <pc:chgData name="Grant Barringer" userId="dfa4bb73-4663-4a0f-8784-3eaa48a7e6fd" providerId="ADAL" clId="{BC7B4CEA-C5C6-C14E-958A-337D196FE398}" dt="2022-11-16T19:26:00.413" v="117" actId="313"/>
        <pc:sldMkLst>
          <pc:docMk/>
          <pc:sldMk cId="0" sldId="276"/>
        </pc:sldMkLst>
        <pc:spChg chg="mod">
          <ac:chgData name="Grant Barringer" userId="dfa4bb73-4663-4a0f-8784-3eaa48a7e6fd" providerId="ADAL" clId="{BC7B4CEA-C5C6-C14E-958A-337D196FE398}" dt="2022-11-16T19:25:24.516" v="109" actId="20577"/>
          <ac:spMkLst>
            <pc:docMk/>
            <pc:sldMk cId="0" sldId="276"/>
            <ac:spMk id="2" creationId="{00000000-0000-0000-0000-000000000000}"/>
          </ac:spMkLst>
        </pc:spChg>
        <pc:spChg chg="mod">
          <ac:chgData name="Grant Barringer" userId="dfa4bb73-4663-4a0f-8784-3eaa48a7e6fd" providerId="ADAL" clId="{BC7B4CEA-C5C6-C14E-958A-337D196FE398}" dt="2022-11-16T19:25:42.988" v="116" actId="14100"/>
          <ac:spMkLst>
            <pc:docMk/>
            <pc:sldMk cId="0" sldId="276"/>
            <ac:spMk id="4" creationId="{00000000-0000-0000-0000-000000000000}"/>
          </ac:spMkLst>
        </pc:spChg>
        <pc:spChg chg="mod">
          <ac:chgData name="Grant Barringer" userId="dfa4bb73-4663-4a0f-8784-3eaa48a7e6fd" providerId="ADAL" clId="{BC7B4CEA-C5C6-C14E-958A-337D196FE398}" dt="2022-11-16T19:25:26.941" v="110" actId="20577"/>
          <ac:spMkLst>
            <pc:docMk/>
            <pc:sldMk cId="0" sldId="276"/>
            <ac:spMk id="7" creationId="{00000000-0000-0000-0000-000000000000}"/>
          </ac:spMkLst>
        </pc:spChg>
        <pc:spChg chg="mod">
          <ac:chgData name="Grant Barringer" userId="dfa4bb73-4663-4a0f-8784-3eaa48a7e6fd" providerId="ADAL" clId="{BC7B4CEA-C5C6-C14E-958A-337D196FE398}" dt="2022-11-16T19:25:29.116" v="111" actId="20577"/>
          <ac:spMkLst>
            <pc:docMk/>
            <pc:sldMk cId="0" sldId="276"/>
            <ac:spMk id="10" creationId="{00000000-0000-0000-0000-000000000000}"/>
          </ac:spMkLst>
        </pc:spChg>
        <pc:spChg chg="mod">
          <ac:chgData name="Grant Barringer" userId="dfa4bb73-4663-4a0f-8784-3eaa48a7e6fd" providerId="ADAL" clId="{BC7B4CEA-C5C6-C14E-958A-337D196FE398}" dt="2022-11-16T19:25:30.668" v="112" actId="20577"/>
          <ac:spMkLst>
            <pc:docMk/>
            <pc:sldMk cId="0" sldId="276"/>
            <ac:spMk id="13" creationId="{00000000-0000-0000-0000-000000000000}"/>
          </ac:spMkLst>
        </pc:spChg>
        <pc:spChg chg="mod">
          <ac:chgData name="Grant Barringer" userId="dfa4bb73-4663-4a0f-8784-3eaa48a7e6fd" providerId="ADAL" clId="{BC7B4CEA-C5C6-C14E-958A-337D196FE398}" dt="2022-11-16T19:26:00.413" v="117" actId="313"/>
          <ac:spMkLst>
            <pc:docMk/>
            <pc:sldMk cId="0" sldId="276"/>
            <ac:spMk id="14" creationId="{00000000-0000-0000-0000-000000000000}"/>
          </ac:spMkLst>
        </pc:spChg>
      </pc:sldChg>
      <pc:sldChg chg="modSp mod">
        <pc:chgData name="Grant Barringer" userId="dfa4bb73-4663-4a0f-8784-3eaa48a7e6fd" providerId="ADAL" clId="{BC7B4CEA-C5C6-C14E-958A-337D196FE398}" dt="2022-11-16T19:26:37.850" v="129" actId="20577"/>
        <pc:sldMkLst>
          <pc:docMk/>
          <pc:sldMk cId="0" sldId="277"/>
        </pc:sldMkLst>
        <pc:spChg chg="mod">
          <ac:chgData name="Grant Barringer" userId="dfa4bb73-4663-4a0f-8784-3eaa48a7e6fd" providerId="ADAL" clId="{BC7B4CEA-C5C6-C14E-958A-337D196FE398}" dt="2022-11-16T19:26:06.840" v="118" actId="20577"/>
          <ac:spMkLst>
            <pc:docMk/>
            <pc:sldMk cId="0" sldId="277"/>
            <ac:spMk id="4" creationId="{00000000-0000-0000-0000-000000000000}"/>
          </ac:spMkLst>
        </pc:spChg>
        <pc:spChg chg="mod">
          <ac:chgData name="Grant Barringer" userId="dfa4bb73-4663-4a0f-8784-3eaa48a7e6fd" providerId="ADAL" clId="{BC7B4CEA-C5C6-C14E-958A-337D196FE398}" dt="2022-11-16T19:26:08.339" v="119" actId="20577"/>
          <ac:spMkLst>
            <pc:docMk/>
            <pc:sldMk cId="0" sldId="277"/>
            <ac:spMk id="6" creationId="{00000000-0000-0000-0000-000000000000}"/>
          </ac:spMkLst>
        </pc:spChg>
        <pc:spChg chg="mod">
          <ac:chgData name="Grant Barringer" userId="dfa4bb73-4663-4a0f-8784-3eaa48a7e6fd" providerId="ADAL" clId="{BC7B4CEA-C5C6-C14E-958A-337D196FE398}" dt="2022-11-16T19:26:37.850" v="129" actId="20577"/>
          <ac:spMkLst>
            <pc:docMk/>
            <pc:sldMk cId="0" sldId="277"/>
            <ac:spMk id="7" creationId="{00000000-0000-0000-0000-000000000000}"/>
          </ac:spMkLst>
        </pc:spChg>
        <pc:spChg chg="mod">
          <ac:chgData name="Grant Barringer" userId="dfa4bb73-4663-4a0f-8784-3eaa48a7e6fd" providerId="ADAL" clId="{BC7B4CEA-C5C6-C14E-958A-337D196FE398}" dt="2022-11-16T19:26:10.847" v="120" actId="20577"/>
          <ac:spMkLst>
            <pc:docMk/>
            <pc:sldMk cId="0" sldId="277"/>
            <ac:spMk id="8" creationId="{00000000-0000-0000-0000-000000000000}"/>
          </ac:spMkLst>
        </pc:spChg>
      </pc:sldChg>
      <pc:sldChg chg="modSp mod">
        <pc:chgData name="Grant Barringer" userId="dfa4bb73-4663-4a0f-8784-3eaa48a7e6fd" providerId="ADAL" clId="{BC7B4CEA-C5C6-C14E-958A-337D196FE398}" dt="2022-11-16T19:27:02.429" v="135" actId="20577"/>
        <pc:sldMkLst>
          <pc:docMk/>
          <pc:sldMk cId="0" sldId="278"/>
        </pc:sldMkLst>
        <pc:spChg chg="mod">
          <ac:chgData name="Grant Barringer" userId="dfa4bb73-4663-4a0f-8784-3eaa48a7e6fd" providerId="ADAL" clId="{BC7B4CEA-C5C6-C14E-958A-337D196FE398}" dt="2022-11-16T19:26:55.032" v="131" actId="20577"/>
          <ac:spMkLst>
            <pc:docMk/>
            <pc:sldMk cId="0" sldId="278"/>
            <ac:spMk id="11" creationId="{00000000-0000-0000-0000-000000000000}"/>
          </ac:spMkLst>
        </pc:spChg>
        <pc:spChg chg="mod">
          <ac:chgData name="Grant Barringer" userId="dfa4bb73-4663-4a0f-8784-3eaa48a7e6fd" providerId="ADAL" clId="{BC7B4CEA-C5C6-C14E-958A-337D196FE398}" dt="2022-11-16T19:26:56.247" v="132" actId="20577"/>
          <ac:spMkLst>
            <pc:docMk/>
            <pc:sldMk cId="0" sldId="278"/>
            <ac:spMk id="12" creationId="{00000000-0000-0000-0000-000000000000}"/>
          </ac:spMkLst>
        </pc:spChg>
        <pc:spChg chg="mod">
          <ac:chgData name="Grant Barringer" userId="dfa4bb73-4663-4a0f-8784-3eaa48a7e6fd" providerId="ADAL" clId="{BC7B4CEA-C5C6-C14E-958A-337D196FE398}" dt="2022-11-16T19:26:59.133" v="133" actId="20577"/>
          <ac:spMkLst>
            <pc:docMk/>
            <pc:sldMk cId="0" sldId="278"/>
            <ac:spMk id="13" creationId="{00000000-0000-0000-0000-000000000000}"/>
          </ac:spMkLst>
        </pc:spChg>
        <pc:spChg chg="mod">
          <ac:chgData name="Grant Barringer" userId="dfa4bb73-4663-4a0f-8784-3eaa48a7e6fd" providerId="ADAL" clId="{BC7B4CEA-C5C6-C14E-958A-337D196FE398}" dt="2022-11-16T19:27:02.429" v="135" actId="20577"/>
          <ac:spMkLst>
            <pc:docMk/>
            <pc:sldMk cId="0" sldId="278"/>
            <ac:spMk id="14" creationId="{00000000-0000-0000-0000-000000000000}"/>
          </ac:spMkLst>
        </pc:spChg>
        <pc:spChg chg="mod">
          <ac:chgData name="Grant Barringer" userId="dfa4bb73-4663-4a0f-8784-3eaa48a7e6fd" providerId="ADAL" clId="{BC7B4CEA-C5C6-C14E-958A-337D196FE398}" dt="2022-11-16T19:27:00.895" v="134" actId="20577"/>
          <ac:spMkLst>
            <pc:docMk/>
            <pc:sldMk cId="0" sldId="278"/>
            <ac:spMk id="15" creationId="{00000000-0000-0000-0000-000000000000}"/>
          </ac:spMkLst>
        </pc:spChg>
        <pc:spChg chg="mod">
          <ac:chgData name="Grant Barringer" userId="dfa4bb73-4663-4a0f-8784-3eaa48a7e6fd" providerId="ADAL" clId="{BC7B4CEA-C5C6-C14E-958A-337D196FE398}" dt="2022-11-16T19:26:53.523" v="130" actId="20577"/>
          <ac:spMkLst>
            <pc:docMk/>
            <pc:sldMk cId="0" sldId="278"/>
            <ac:spMk id="16" creationId="{00000000-0000-0000-0000-000000000000}"/>
          </ac:spMkLst>
        </pc:spChg>
      </pc:sldChg>
      <pc:sldChg chg="addSp delSp modSp mod">
        <pc:chgData name="Grant Barringer" userId="dfa4bb73-4663-4a0f-8784-3eaa48a7e6fd" providerId="ADAL" clId="{BC7B4CEA-C5C6-C14E-958A-337D196FE398}" dt="2022-11-16T19:27:20.045" v="137" actId="478"/>
        <pc:sldMkLst>
          <pc:docMk/>
          <pc:sldMk cId="0" sldId="279"/>
        </pc:sldMkLst>
        <pc:spChg chg="add del mod">
          <ac:chgData name="Grant Barringer" userId="dfa4bb73-4663-4a0f-8784-3eaa48a7e6fd" providerId="ADAL" clId="{BC7B4CEA-C5C6-C14E-958A-337D196FE398}" dt="2022-11-16T19:27:20.045" v="137" actId="478"/>
          <ac:spMkLst>
            <pc:docMk/>
            <pc:sldMk cId="0" sldId="279"/>
            <ac:spMk id="15" creationId="{108B75DA-0EC6-E3FD-8C6A-2C05836A8BFC}"/>
          </ac:spMkLst>
        </pc:spChg>
      </pc:sldChg>
      <pc:sldChg chg="modSp mod">
        <pc:chgData name="Grant Barringer" userId="dfa4bb73-4663-4a0f-8784-3eaa48a7e6fd" providerId="ADAL" clId="{BC7B4CEA-C5C6-C14E-958A-337D196FE398}" dt="2022-11-16T19:27:50.792" v="140" actId="313"/>
        <pc:sldMkLst>
          <pc:docMk/>
          <pc:sldMk cId="0" sldId="281"/>
        </pc:sldMkLst>
        <pc:spChg chg="mod">
          <ac:chgData name="Grant Barringer" userId="dfa4bb73-4663-4a0f-8784-3eaa48a7e6fd" providerId="ADAL" clId="{BC7B4CEA-C5C6-C14E-958A-337D196FE398}" dt="2022-11-16T19:27:50.792" v="140" actId="313"/>
          <ac:spMkLst>
            <pc:docMk/>
            <pc:sldMk cId="0" sldId="281"/>
            <ac:spMk id="2" creationId="{00000000-0000-0000-0000-000000000000}"/>
          </ac:spMkLst>
        </pc:spChg>
      </pc:sldChg>
    </pc:docChg>
  </pc:docChgLst>
  <pc:docChgLst>
    <pc:chgData name="Grant Barringer" userId="dfa4bb73-4663-4a0f-8784-3eaa48a7e6fd" providerId="ADAL" clId="{D8EEA8D1-E6F7-9448-8A8E-CDD6B0CA125F}"/>
    <pc:docChg chg="undo custSel modSld">
      <pc:chgData name="Grant Barringer" userId="dfa4bb73-4663-4a0f-8784-3eaa48a7e6fd" providerId="ADAL" clId="{D8EEA8D1-E6F7-9448-8A8E-CDD6B0CA125F}" dt="2023-10-30T22:56:33.724" v="19" actId="1036"/>
      <pc:docMkLst>
        <pc:docMk/>
      </pc:docMkLst>
      <pc:sldChg chg="modSp mod">
        <pc:chgData name="Grant Barringer" userId="dfa4bb73-4663-4a0f-8784-3eaa48a7e6fd" providerId="ADAL" clId="{D8EEA8D1-E6F7-9448-8A8E-CDD6B0CA125F}" dt="2023-10-30T22:53:42.488" v="11" actId="20577"/>
        <pc:sldMkLst>
          <pc:docMk/>
          <pc:sldMk cId="3086593243" sldId="290"/>
        </pc:sldMkLst>
        <pc:spChg chg="mod">
          <ac:chgData name="Grant Barringer" userId="dfa4bb73-4663-4a0f-8784-3eaa48a7e6fd" providerId="ADAL" clId="{D8EEA8D1-E6F7-9448-8A8E-CDD6B0CA125F}" dt="2023-10-30T22:53:42.488" v="11" actId="20577"/>
          <ac:spMkLst>
            <pc:docMk/>
            <pc:sldMk cId="3086593243" sldId="290"/>
            <ac:spMk id="13" creationId="{00000000-0000-0000-0000-000000000000}"/>
          </ac:spMkLst>
        </pc:spChg>
      </pc:sldChg>
      <pc:sldChg chg="modSp mod">
        <pc:chgData name="Grant Barringer" userId="dfa4bb73-4663-4a0f-8784-3eaa48a7e6fd" providerId="ADAL" clId="{D8EEA8D1-E6F7-9448-8A8E-CDD6B0CA125F}" dt="2023-10-30T22:56:33.724" v="19" actId="1036"/>
        <pc:sldMkLst>
          <pc:docMk/>
          <pc:sldMk cId="3866856102" sldId="293"/>
        </pc:sldMkLst>
        <pc:grpChg chg="mod">
          <ac:chgData name="Grant Barringer" userId="dfa4bb73-4663-4a0f-8784-3eaa48a7e6fd" providerId="ADAL" clId="{D8EEA8D1-E6F7-9448-8A8E-CDD6B0CA125F}" dt="2023-10-30T22:56:33.724" v="19" actId="1036"/>
          <ac:grpSpMkLst>
            <pc:docMk/>
            <pc:sldMk cId="3866856102" sldId="293"/>
            <ac:grpSpMk id="6" creationId="{00000000-0000-0000-0000-000000000000}"/>
          </ac:grpSpMkLst>
        </pc:grpChg>
      </pc:sldChg>
      <pc:sldChg chg="modSp mod">
        <pc:chgData name="Grant Barringer" userId="dfa4bb73-4663-4a0f-8784-3eaa48a7e6fd" providerId="ADAL" clId="{D8EEA8D1-E6F7-9448-8A8E-CDD6B0CA125F}" dt="2023-10-30T22:55:59.586" v="17" actId="20577"/>
        <pc:sldMkLst>
          <pc:docMk/>
          <pc:sldMk cId="877140519" sldId="295"/>
        </pc:sldMkLst>
        <pc:spChg chg="mod">
          <ac:chgData name="Grant Barringer" userId="dfa4bb73-4663-4a0f-8784-3eaa48a7e6fd" providerId="ADAL" clId="{D8EEA8D1-E6F7-9448-8A8E-CDD6B0CA125F}" dt="2023-10-30T22:55:59.586" v="17" actId="20577"/>
          <ac:spMkLst>
            <pc:docMk/>
            <pc:sldMk cId="877140519" sldId="295"/>
            <ac:spMk id="17" creationId="{F1763078-C46A-013C-1E39-2E3E5048DBCD}"/>
          </ac:spMkLst>
        </pc:spChg>
      </pc:sldChg>
    </pc:docChg>
  </pc:docChgLst>
  <pc:docChgLst>
    <pc:chgData name="Alyah Thomas" userId="34ebaa74-05bb-45ab-856e-2136d03b2754" providerId="ADAL" clId="{3552652B-4ECC-45BF-8B99-0DE6B6D3D3D8}"/>
    <pc:docChg chg="undo custSel modSld sldOrd modSection">
      <pc:chgData name="Alyah Thomas" userId="34ebaa74-05bb-45ab-856e-2136d03b2754" providerId="ADAL" clId="{3552652B-4ECC-45BF-8B99-0DE6B6D3D3D8}" dt="2023-11-01T23:30:29.148" v="502" actId="962"/>
      <pc:docMkLst>
        <pc:docMk/>
      </pc:docMkLst>
      <pc:sldChg chg="modSp mod">
        <pc:chgData name="Alyah Thomas" userId="34ebaa74-05bb-45ab-856e-2136d03b2754" providerId="ADAL" clId="{3552652B-4ECC-45BF-8B99-0DE6B6D3D3D8}" dt="2023-11-01T22:28:31.765" v="14" actId="962"/>
        <pc:sldMkLst>
          <pc:docMk/>
          <pc:sldMk cId="0" sldId="256"/>
        </pc:sldMkLst>
        <pc:spChg chg="mod">
          <ac:chgData name="Alyah Thomas" userId="34ebaa74-05bb-45ab-856e-2136d03b2754" providerId="ADAL" clId="{3552652B-4ECC-45BF-8B99-0DE6B6D3D3D8}" dt="2023-11-01T22:28:31.765" v="14" actId="962"/>
          <ac:spMkLst>
            <pc:docMk/>
            <pc:sldMk cId="0" sldId="256"/>
            <ac:spMk id="2" creationId="{00000000-0000-0000-0000-000000000000}"/>
          </ac:spMkLst>
        </pc:spChg>
        <pc:spChg chg="ord">
          <ac:chgData name="Alyah Thomas" userId="34ebaa74-05bb-45ab-856e-2136d03b2754" providerId="ADAL" clId="{3552652B-4ECC-45BF-8B99-0DE6B6D3D3D8}" dt="2023-11-01T21:57:52.306" v="1" actId="13244"/>
          <ac:spMkLst>
            <pc:docMk/>
            <pc:sldMk cId="0" sldId="256"/>
            <ac:spMk id="13" creationId="{CC47E97C-5A6C-DF84-8660-B3D535479075}"/>
          </ac:spMkLst>
        </pc:spChg>
      </pc:sldChg>
      <pc:sldChg chg="modSp mod">
        <pc:chgData name="Alyah Thomas" userId="34ebaa74-05bb-45ab-856e-2136d03b2754" providerId="ADAL" clId="{3552652B-4ECC-45BF-8B99-0DE6B6D3D3D8}" dt="2023-11-01T21:58:25.278" v="2" actId="13244"/>
        <pc:sldMkLst>
          <pc:docMk/>
          <pc:sldMk cId="0" sldId="257"/>
        </pc:sldMkLst>
        <pc:spChg chg="ord">
          <ac:chgData name="Alyah Thomas" userId="34ebaa74-05bb-45ab-856e-2136d03b2754" providerId="ADAL" clId="{3552652B-4ECC-45BF-8B99-0DE6B6D3D3D8}" dt="2023-11-01T21:58:25.278" v="2" actId="13244"/>
          <ac:spMkLst>
            <pc:docMk/>
            <pc:sldMk cId="0" sldId="257"/>
            <ac:spMk id="16" creationId="{E399CD38-9ADF-5DC5-A52A-6DE3F4142F57}"/>
          </ac:spMkLst>
        </pc:spChg>
      </pc:sldChg>
      <pc:sldChg chg="modSp mod">
        <pc:chgData name="Alyah Thomas" userId="34ebaa74-05bb-45ab-856e-2136d03b2754" providerId="ADAL" clId="{3552652B-4ECC-45BF-8B99-0DE6B6D3D3D8}" dt="2023-11-01T23:11:47.565" v="211" actId="962"/>
        <pc:sldMkLst>
          <pc:docMk/>
          <pc:sldMk cId="0" sldId="258"/>
        </pc:sldMkLst>
        <pc:spChg chg="mod">
          <ac:chgData name="Alyah Thomas" userId="34ebaa74-05bb-45ab-856e-2136d03b2754" providerId="ADAL" clId="{3552652B-4ECC-45BF-8B99-0DE6B6D3D3D8}" dt="2023-11-01T23:10:20.598" v="197" actId="962"/>
          <ac:spMkLst>
            <pc:docMk/>
            <pc:sldMk cId="0" sldId="258"/>
            <ac:spMk id="12" creationId="{00000000-0000-0000-0000-000000000000}"/>
          </ac:spMkLst>
        </pc:spChg>
        <pc:spChg chg="mod">
          <ac:chgData name="Alyah Thomas" userId="34ebaa74-05bb-45ab-856e-2136d03b2754" providerId="ADAL" clId="{3552652B-4ECC-45BF-8B99-0DE6B6D3D3D8}" dt="2023-11-01T23:11:41.368" v="209" actId="962"/>
          <ac:spMkLst>
            <pc:docMk/>
            <pc:sldMk cId="0" sldId="258"/>
            <ac:spMk id="18" creationId="{00000000-0000-0000-0000-000000000000}"/>
          </ac:spMkLst>
        </pc:spChg>
        <pc:grpChg chg="mod">
          <ac:chgData name="Alyah Thomas" userId="34ebaa74-05bb-45ab-856e-2136d03b2754" providerId="ADAL" clId="{3552652B-4ECC-45BF-8B99-0DE6B6D3D3D8}" dt="2023-11-01T22:34:04.256" v="82" actId="962"/>
          <ac:grpSpMkLst>
            <pc:docMk/>
            <pc:sldMk cId="0" sldId="258"/>
            <ac:grpSpMk id="8" creationId="{00000000-0000-0000-0000-000000000000}"/>
          </ac:grpSpMkLst>
        </pc:grpChg>
        <pc:grpChg chg="mod">
          <ac:chgData name="Alyah Thomas" userId="34ebaa74-05bb-45ab-856e-2136d03b2754" providerId="ADAL" clId="{3552652B-4ECC-45BF-8B99-0DE6B6D3D3D8}" dt="2023-11-01T23:10:11.087" v="195" actId="962"/>
          <ac:grpSpMkLst>
            <pc:docMk/>
            <pc:sldMk cId="0" sldId="258"/>
            <ac:grpSpMk id="11" creationId="{00000000-0000-0000-0000-000000000000}"/>
          </ac:grpSpMkLst>
        </pc:grpChg>
        <pc:grpChg chg="mod">
          <ac:chgData name="Alyah Thomas" userId="34ebaa74-05bb-45ab-856e-2136d03b2754" providerId="ADAL" clId="{3552652B-4ECC-45BF-8B99-0DE6B6D3D3D8}" dt="2023-11-01T23:10:32.796" v="205" actId="962"/>
          <ac:grpSpMkLst>
            <pc:docMk/>
            <pc:sldMk cId="0" sldId="258"/>
            <ac:grpSpMk id="14" creationId="{00000000-0000-0000-0000-000000000000}"/>
          </ac:grpSpMkLst>
        </pc:grpChg>
        <pc:grpChg chg="mod">
          <ac:chgData name="Alyah Thomas" userId="34ebaa74-05bb-45ab-856e-2136d03b2754" providerId="ADAL" clId="{3552652B-4ECC-45BF-8B99-0DE6B6D3D3D8}" dt="2023-11-01T23:11:47.565" v="211" actId="962"/>
          <ac:grpSpMkLst>
            <pc:docMk/>
            <pc:sldMk cId="0" sldId="258"/>
            <ac:grpSpMk id="17" creationId="{00000000-0000-0000-0000-000000000000}"/>
          </ac:grpSpMkLst>
        </pc:grpChg>
        <pc:grpChg chg="mod">
          <ac:chgData name="Alyah Thomas" userId="34ebaa74-05bb-45ab-856e-2136d03b2754" providerId="ADAL" clId="{3552652B-4ECC-45BF-8B99-0DE6B6D3D3D8}" dt="2023-11-01T22:39:29.002" v="119" actId="962"/>
          <ac:grpSpMkLst>
            <pc:docMk/>
            <pc:sldMk cId="0" sldId="258"/>
            <ac:grpSpMk id="25" creationId="{47DCEA62-5F1D-BA8A-0DD0-D0513264CEAE}"/>
          </ac:grpSpMkLst>
        </pc:grpChg>
      </pc:sldChg>
      <pc:sldChg chg="modSp mod">
        <pc:chgData name="Alyah Thomas" userId="34ebaa74-05bb-45ab-856e-2136d03b2754" providerId="ADAL" clId="{3552652B-4ECC-45BF-8B99-0DE6B6D3D3D8}" dt="2023-11-01T23:14:47.588" v="448" actId="962"/>
        <pc:sldMkLst>
          <pc:docMk/>
          <pc:sldMk cId="0" sldId="259"/>
        </pc:sldMkLst>
        <pc:spChg chg="mod">
          <ac:chgData name="Alyah Thomas" userId="34ebaa74-05bb-45ab-856e-2136d03b2754" providerId="ADAL" clId="{3552652B-4ECC-45BF-8B99-0DE6B6D3D3D8}" dt="2023-11-01T23:14:08.871" v="443" actId="1076"/>
          <ac:spMkLst>
            <pc:docMk/>
            <pc:sldMk cId="0" sldId="259"/>
            <ac:spMk id="2" creationId="{00000000-0000-0000-0000-000000000000}"/>
          </ac:spMkLst>
        </pc:spChg>
        <pc:spChg chg="mod">
          <ac:chgData name="Alyah Thomas" userId="34ebaa74-05bb-45ab-856e-2136d03b2754" providerId="ADAL" clId="{3552652B-4ECC-45BF-8B99-0DE6B6D3D3D8}" dt="2023-11-01T23:13:39.399" v="439" actId="962"/>
          <ac:spMkLst>
            <pc:docMk/>
            <pc:sldMk cId="0" sldId="259"/>
            <ac:spMk id="6" creationId="{00000000-0000-0000-0000-000000000000}"/>
          </ac:spMkLst>
        </pc:spChg>
        <pc:spChg chg="mod">
          <ac:chgData name="Alyah Thomas" userId="34ebaa74-05bb-45ab-856e-2136d03b2754" providerId="ADAL" clId="{3552652B-4ECC-45BF-8B99-0DE6B6D3D3D8}" dt="2023-11-01T23:14:03.354" v="441" actId="962"/>
          <ac:spMkLst>
            <pc:docMk/>
            <pc:sldMk cId="0" sldId="259"/>
            <ac:spMk id="7" creationId="{00000000-0000-0000-0000-000000000000}"/>
          </ac:spMkLst>
        </pc:spChg>
        <pc:spChg chg="mod">
          <ac:chgData name="Alyah Thomas" userId="34ebaa74-05bb-45ab-856e-2136d03b2754" providerId="ADAL" clId="{3552652B-4ECC-45BF-8B99-0DE6B6D3D3D8}" dt="2023-11-01T23:14:12.610" v="445" actId="962"/>
          <ac:spMkLst>
            <pc:docMk/>
            <pc:sldMk cId="0" sldId="259"/>
            <ac:spMk id="8" creationId="{00000000-0000-0000-0000-000000000000}"/>
          </ac:spMkLst>
        </pc:spChg>
        <pc:spChg chg="mod">
          <ac:chgData name="Alyah Thomas" userId="34ebaa74-05bb-45ab-856e-2136d03b2754" providerId="ADAL" clId="{3552652B-4ECC-45BF-8B99-0DE6B6D3D3D8}" dt="2023-11-01T23:14:16.866" v="447" actId="962"/>
          <ac:spMkLst>
            <pc:docMk/>
            <pc:sldMk cId="0" sldId="259"/>
            <ac:spMk id="9" creationId="{00000000-0000-0000-0000-000000000000}"/>
          </ac:spMkLst>
        </pc:spChg>
        <pc:grpChg chg="mod">
          <ac:chgData name="Alyah Thomas" userId="34ebaa74-05bb-45ab-856e-2136d03b2754" providerId="ADAL" clId="{3552652B-4ECC-45BF-8B99-0DE6B6D3D3D8}" dt="2023-11-01T23:14:47.588" v="448" actId="962"/>
          <ac:grpSpMkLst>
            <pc:docMk/>
            <pc:sldMk cId="0" sldId="259"/>
            <ac:grpSpMk id="3" creationId="{00000000-0000-0000-0000-000000000000}"/>
          </ac:grpSpMkLst>
        </pc:grpChg>
        <pc:grpChg chg="mod">
          <ac:chgData name="Alyah Thomas" userId="34ebaa74-05bb-45ab-856e-2136d03b2754" providerId="ADAL" clId="{3552652B-4ECC-45BF-8B99-0DE6B6D3D3D8}" dt="2023-11-01T23:11:59.295" v="249" actId="962"/>
          <ac:grpSpMkLst>
            <pc:docMk/>
            <pc:sldMk cId="0" sldId="259"/>
            <ac:grpSpMk id="13" creationId="{00000000-0000-0000-0000-000000000000}"/>
          </ac:grpSpMkLst>
        </pc:grpChg>
      </pc:sldChg>
      <pc:sldChg chg="modSp mod ord">
        <pc:chgData name="Alyah Thomas" userId="34ebaa74-05bb-45ab-856e-2136d03b2754" providerId="ADAL" clId="{3552652B-4ECC-45BF-8B99-0DE6B6D3D3D8}" dt="2023-11-01T22:56:41.887" v="121"/>
        <pc:sldMkLst>
          <pc:docMk/>
          <pc:sldMk cId="0" sldId="260"/>
        </pc:sldMkLst>
        <pc:spChg chg="ord">
          <ac:chgData name="Alyah Thomas" userId="34ebaa74-05bb-45ab-856e-2136d03b2754" providerId="ADAL" clId="{3552652B-4ECC-45BF-8B99-0DE6B6D3D3D8}" dt="2023-11-01T21:58:46.402" v="3" actId="13244"/>
          <ac:spMkLst>
            <pc:docMk/>
            <pc:sldMk cId="0" sldId="260"/>
            <ac:spMk id="14" creationId="{6E0DEE68-CE84-BB3C-FFFB-27B3BA0F8B0C}"/>
          </ac:spMkLst>
        </pc:spChg>
      </pc:sldChg>
      <pc:sldChg chg="modSp mod">
        <pc:chgData name="Alyah Thomas" userId="34ebaa74-05bb-45ab-856e-2136d03b2754" providerId="ADAL" clId="{3552652B-4ECC-45BF-8B99-0DE6B6D3D3D8}" dt="2023-11-01T23:30:29.148" v="502" actId="962"/>
        <pc:sldMkLst>
          <pc:docMk/>
          <pc:sldMk cId="0" sldId="278"/>
        </pc:sldMkLst>
        <pc:spChg chg="ord">
          <ac:chgData name="Alyah Thomas" userId="34ebaa74-05bb-45ab-856e-2136d03b2754" providerId="ADAL" clId="{3552652B-4ECC-45BF-8B99-0DE6B6D3D3D8}" dt="2023-11-01T21:59:37.902" v="6" actId="13244"/>
          <ac:spMkLst>
            <pc:docMk/>
            <pc:sldMk cId="0" sldId="278"/>
            <ac:spMk id="17" creationId="{64AEC43F-CEE7-F369-842C-225EC037A735}"/>
          </ac:spMkLst>
        </pc:spChg>
        <pc:grpChg chg="mod">
          <ac:chgData name="Alyah Thomas" userId="34ebaa74-05bb-45ab-856e-2136d03b2754" providerId="ADAL" clId="{3552652B-4ECC-45BF-8B99-0DE6B6D3D3D8}" dt="2023-11-01T23:30:29.148" v="502" actId="962"/>
          <ac:grpSpMkLst>
            <pc:docMk/>
            <pc:sldMk cId="0" sldId="278"/>
            <ac:grpSpMk id="10" creationId="{00000000-0000-0000-0000-000000000000}"/>
          </ac:grpSpMkLst>
        </pc:grpChg>
      </pc:sldChg>
      <pc:sldChg chg="modSp mod ord">
        <pc:chgData name="Alyah Thomas" userId="34ebaa74-05bb-45ab-856e-2136d03b2754" providerId="ADAL" clId="{3552652B-4ECC-45BF-8B99-0DE6B6D3D3D8}" dt="2023-11-01T23:30:27.223" v="501" actId="962"/>
        <pc:sldMkLst>
          <pc:docMk/>
          <pc:sldMk cId="0" sldId="282"/>
        </pc:sldMkLst>
        <pc:spChg chg="mod">
          <ac:chgData name="Alyah Thomas" userId="34ebaa74-05bb-45ab-856e-2136d03b2754" providerId="ADAL" clId="{3552652B-4ECC-45BF-8B99-0DE6B6D3D3D8}" dt="2023-11-01T23:30:27.223" v="501" actId="962"/>
          <ac:spMkLst>
            <pc:docMk/>
            <pc:sldMk cId="0" sldId="282"/>
            <ac:spMk id="2" creationId="{00000000-0000-0000-0000-000000000000}"/>
          </ac:spMkLst>
        </pc:spChg>
        <pc:spChg chg="mod">
          <ac:chgData name="Alyah Thomas" userId="34ebaa74-05bb-45ab-856e-2136d03b2754" providerId="ADAL" clId="{3552652B-4ECC-45BF-8B99-0DE6B6D3D3D8}" dt="2023-11-01T22:59:24.129" v="125" actId="1076"/>
          <ac:spMkLst>
            <pc:docMk/>
            <pc:sldMk cId="0" sldId="282"/>
            <ac:spMk id="3" creationId="{00000000-0000-0000-0000-000000000000}"/>
          </ac:spMkLst>
        </pc:spChg>
      </pc:sldChg>
      <pc:sldChg chg="modSp mod">
        <pc:chgData name="Alyah Thomas" userId="34ebaa74-05bb-45ab-856e-2136d03b2754" providerId="ADAL" clId="{3552652B-4ECC-45BF-8B99-0DE6B6D3D3D8}" dt="2023-11-01T23:15:02.666" v="454" actId="962"/>
        <pc:sldMkLst>
          <pc:docMk/>
          <pc:sldMk cId="3000290258" sldId="284"/>
        </pc:sldMkLst>
        <pc:grpChg chg="mod">
          <ac:chgData name="Alyah Thomas" userId="34ebaa74-05bb-45ab-856e-2136d03b2754" providerId="ADAL" clId="{3552652B-4ECC-45BF-8B99-0DE6B6D3D3D8}" dt="2023-11-01T23:14:52.732" v="450" actId="962"/>
          <ac:grpSpMkLst>
            <pc:docMk/>
            <pc:sldMk cId="3000290258" sldId="284"/>
            <ac:grpSpMk id="40" creationId="{04E7FB91-115D-61EA-F120-AB78E4075394}"/>
          </ac:grpSpMkLst>
        </pc:grpChg>
        <pc:grpChg chg="mod">
          <ac:chgData name="Alyah Thomas" userId="34ebaa74-05bb-45ab-856e-2136d03b2754" providerId="ADAL" clId="{3552652B-4ECC-45BF-8B99-0DE6B6D3D3D8}" dt="2023-11-01T23:14:58.825" v="452" actId="962"/>
          <ac:grpSpMkLst>
            <pc:docMk/>
            <pc:sldMk cId="3000290258" sldId="284"/>
            <ac:grpSpMk id="45" creationId="{BA969737-3C73-FCA2-53A7-2980F7F63ED9}"/>
          </ac:grpSpMkLst>
        </pc:grpChg>
        <pc:grpChg chg="mod">
          <ac:chgData name="Alyah Thomas" userId="34ebaa74-05bb-45ab-856e-2136d03b2754" providerId="ADAL" clId="{3552652B-4ECC-45BF-8B99-0DE6B6D3D3D8}" dt="2023-11-01T23:15:02.666" v="454" actId="962"/>
          <ac:grpSpMkLst>
            <pc:docMk/>
            <pc:sldMk cId="3000290258" sldId="284"/>
            <ac:grpSpMk id="49" creationId="{9165D328-B7A7-F504-C3FD-3C22DA4350AA}"/>
          </ac:grpSpMkLst>
        </pc:grpChg>
      </pc:sldChg>
      <pc:sldChg chg="modSp mod">
        <pc:chgData name="Alyah Thomas" userId="34ebaa74-05bb-45ab-856e-2136d03b2754" providerId="ADAL" clId="{3552652B-4ECC-45BF-8B99-0DE6B6D3D3D8}" dt="2023-11-01T23:25:27.302" v="459" actId="962"/>
        <pc:sldMkLst>
          <pc:docMk/>
          <pc:sldMk cId="3086593243" sldId="290"/>
        </pc:sldMkLst>
        <pc:spChg chg="mod">
          <ac:chgData name="Alyah Thomas" userId="34ebaa74-05bb-45ab-856e-2136d03b2754" providerId="ADAL" clId="{3552652B-4ECC-45BF-8B99-0DE6B6D3D3D8}" dt="2023-11-01T23:24:35.410" v="457" actId="20577"/>
          <ac:spMkLst>
            <pc:docMk/>
            <pc:sldMk cId="3086593243" sldId="290"/>
            <ac:spMk id="13" creationId="{00000000-0000-0000-0000-000000000000}"/>
          </ac:spMkLst>
        </pc:spChg>
        <pc:grpChg chg="mod">
          <ac:chgData name="Alyah Thomas" userId="34ebaa74-05bb-45ab-856e-2136d03b2754" providerId="ADAL" clId="{3552652B-4ECC-45BF-8B99-0DE6B6D3D3D8}" dt="2023-11-01T23:25:27.302" v="459" actId="962"/>
          <ac:grpSpMkLst>
            <pc:docMk/>
            <pc:sldMk cId="3086593243" sldId="290"/>
            <ac:grpSpMk id="5" creationId="{B958A094-CAEF-ED52-AD62-0A444719A947}"/>
          </ac:grpSpMkLst>
        </pc:grpChg>
        <pc:grpChg chg="mod">
          <ac:chgData name="Alyah Thomas" userId="34ebaa74-05bb-45ab-856e-2136d03b2754" providerId="ADAL" clId="{3552652B-4ECC-45BF-8B99-0DE6B6D3D3D8}" dt="2023-11-01T23:24:28.603" v="455" actId="962"/>
          <ac:grpSpMkLst>
            <pc:docMk/>
            <pc:sldMk cId="3086593243" sldId="290"/>
            <ac:grpSpMk id="11" creationId="{00000000-0000-0000-0000-000000000000}"/>
          </ac:grpSpMkLst>
        </pc:grpChg>
      </pc:sldChg>
      <pc:sldChg chg="modSp mod modCm">
        <pc:chgData name="Alyah Thomas" userId="34ebaa74-05bb-45ab-856e-2136d03b2754" providerId="ADAL" clId="{3552652B-4ECC-45BF-8B99-0DE6B6D3D3D8}" dt="2023-11-01T23:26:03.203" v="495"/>
        <pc:sldMkLst>
          <pc:docMk/>
          <pc:sldMk cId="1480068485" sldId="292"/>
        </pc:sldMkLst>
        <pc:grpChg chg="mod">
          <ac:chgData name="Alyah Thomas" userId="34ebaa74-05bb-45ab-856e-2136d03b2754" providerId="ADAL" clId="{3552652B-4ECC-45BF-8B99-0DE6B6D3D3D8}" dt="2023-11-01T23:25:54.887" v="494" actId="962"/>
          <ac:grpSpMkLst>
            <pc:docMk/>
            <pc:sldMk cId="1480068485" sldId="292"/>
            <ac:grpSpMk id="8" creationId="{00000000-0000-0000-0000-000000000000}"/>
          </ac:grpSpMkLst>
        </pc:grpChg>
        <pc:extLst>
          <p:ext xmlns:p="http://schemas.openxmlformats.org/presentationml/2006/main" uri="{D6D511B9-2390-475A-947B-AFAB55BFBCF1}">
            <pc226:cmChg xmlns:pc226="http://schemas.microsoft.com/office/powerpoint/2022/06/main/command" chg="mod">
              <pc226:chgData name="Alyah Thomas" userId="34ebaa74-05bb-45ab-856e-2136d03b2754" providerId="ADAL" clId="{3552652B-4ECC-45BF-8B99-0DE6B6D3D3D8}" dt="2023-11-01T23:26:03.203" v="495"/>
              <pc2:cmMkLst xmlns:pc2="http://schemas.microsoft.com/office/powerpoint/2019/9/main/command">
                <pc:docMk/>
                <pc:sldMk cId="1480068485" sldId="292"/>
                <pc2:cmMk id="{3EBD2BE8-9B79-4571-A547-5042373EBADE}"/>
              </pc2:cmMkLst>
            </pc226:cmChg>
          </p:ext>
        </pc:extLst>
      </pc:sldChg>
      <pc:sldChg chg="modSp mod ord">
        <pc:chgData name="Alyah Thomas" userId="34ebaa74-05bb-45ab-856e-2136d03b2754" providerId="ADAL" clId="{3552652B-4ECC-45BF-8B99-0DE6B6D3D3D8}" dt="2023-11-01T23:25:23.609" v="458" actId="962"/>
        <pc:sldMkLst>
          <pc:docMk/>
          <pc:sldMk cId="3866856102" sldId="293"/>
        </pc:sldMkLst>
        <pc:spChg chg="mod">
          <ac:chgData name="Alyah Thomas" userId="34ebaa74-05bb-45ab-856e-2136d03b2754" providerId="ADAL" clId="{3552652B-4ECC-45BF-8B99-0DE6B6D3D3D8}" dt="2023-11-01T21:59:48.256" v="8" actId="962"/>
          <ac:spMkLst>
            <pc:docMk/>
            <pc:sldMk cId="3866856102" sldId="293"/>
            <ac:spMk id="2" creationId="{00000000-0000-0000-0000-000000000000}"/>
          </ac:spMkLst>
        </pc:spChg>
        <pc:spChg chg="ord">
          <ac:chgData name="Alyah Thomas" userId="34ebaa74-05bb-45ab-856e-2136d03b2754" providerId="ADAL" clId="{3552652B-4ECC-45BF-8B99-0DE6B6D3D3D8}" dt="2023-11-01T21:59:45.424" v="7" actId="13244"/>
          <ac:spMkLst>
            <pc:docMk/>
            <pc:sldMk cId="3866856102" sldId="293"/>
            <ac:spMk id="15" creationId="{3830284A-BE70-317F-582F-A867D99ABA5F}"/>
          </ac:spMkLst>
        </pc:spChg>
        <pc:grpChg chg="mod ord">
          <ac:chgData name="Alyah Thomas" userId="34ebaa74-05bb-45ab-856e-2136d03b2754" providerId="ADAL" clId="{3552652B-4ECC-45BF-8B99-0DE6B6D3D3D8}" dt="2023-11-01T23:25:23.609" v="458" actId="962"/>
          <ac:grpSpMkLst>
            <pc:docMk/>
            <pc:sldMk cId="3866856102" sldId="293"/>
            <ac:grpSpMk id="3" creationId="{00000000-0000-0000-0000-000000000000}"/>
          </ac:grpSpMkLst>
        </pc:grpChg>
      </pc:sldChg>
      <pc:sldChg chg="modSp mod">
        <pc:chgData name="Alyah Thomas" userId="34ebaa74-05bb-45ab-856e-2136d03b2754" providerId="ADAL" clId="{3552652B-4ECC-45BF-8B99-0DE6B6D3D3D8}" dt="2023-11-01T23:30:03.775" v="496" actId="962"/>
        <pc:sldMkLst>
          <pc:docMk/>
          <pc:sldMk cId="877140519" sldId="295"/>
        </pc:sldMkLst>
        <pc:spChg chg="mod">
          <ac:chgData name="Alyah Thomas" userId="34ebaa74-05bb-45ab-856e-2136d03b2754" providerId="ADAL" clId="{3552652B-4ECC-45BF-8B99-0DE6B6D3D3D8}" dt="2023-11-01T21:59:28.470" v="5" actId="962"/>
          <ac:spMkLst>
            <pc:docMk/>
            <pc:sldMk cId="877140519" sldId="295"/>
            <ac:spMk id="9" creationId="{9B1EB7A8-8B27-DA96-B82E-F8FE18010FC9}"/>
          </ac:spMkLst>
        </pc:spChg>
        <pc:grpChg chg="mod">
          <ac:chgData name="Alyah Thomas" userId="34ebaa74-05bb-45ab-856e-2136d03b2754" providerId="ADAL" clId="{3552652B-4ECC-45BF-8B99-0DE6B6D3D3D8}" dt="2023-11-01T23:30:03.775" v="496" actId="962"/>
          <ac:grpSpMkLst>
            <pc:docMk/>
            <pc:sldMk cId="877140519" sldId="295"/>
            <ac:grpSpMk id="18" creationId="{C4B5CC4E-6C69-6441-8474-B17302F8FE03}"/>
          </ac:grpSpMkLst>
        </pc:grpChg>
      </pc:sldChg>
      <pc:sldChg chg="modSp mod">
        <pc:chgData name="Alyah Thomas" userId="34ebaa74-05bb-45ab-856e-2136d03b2754" providerId="ADAL" clId="{3552652B-4ECC-45BF-8B99-0DE6B6D3D3D8}" dt="2023-11-01T23:30:24.908" v="500" actId="962"/>
        <pc:sldMkLst>
          <pc:docMk/>
          <pc:sldMk cId="2302346379" sldId="298"/>
        </pc:sldMkLst>
        <pc:grpChg chg="mod">
          <ac:chgData name="Alyah Thomas" userId="34ebaa74-05bb-45ab-856e-2136d03b2754" providerId="ADAL" clId="{3552652B-4ECC-45BF-8B99-0DE6B6D3D3D8}" dt="2023-11-01T23:30:20.897" v="498" actId="962"/>
          <ac:grpSpMkLst>
            <pc:docMk/>
            <pc:sldMk cId="2302346379" sldId="298"/>
            <ac:grpSpMk id="3" creationId="{00000000-0000-0000-0000-000000000000}"/>
          </ac:grpSpMkLst>
        </pc:grpChg>
        <pc:grpChg chg="mod">
          <ac:chgData name="Alyah Thomas" userId="34ebaa74-05bb-45ab-856e-2136d03b2754" providerId="ADAL" clId="{3552652B-4ECC-45BF-8B99-0DE6B6D3D3D8}" dt="2023-11-01T23:30:17.293" v="497" actId="962"/>
          <ac:grpSpMkLst>
            <pc:docMk/>
            <pc:sldMk cId="2302346379" sldId="298"/>
            <ac:grpSpMk id="6" creationId="{00000000-0000-0000-0000-000000000000}"/>
          </ac:grpSpMkLst>
        </pc:grpChg>
        <pc:grpChg chg="mod">
          <ac:chgData name="Alyah Thomas" userId="34ebaa74-05bb-45ab-856e-2136d03b2754" providerId="ADAL" clId="{3552652B-4ECC-45BF-8B99-0DE6B6D3D3D8}" dt="2023-11-01T23:30:22.492" v="499" actId="962"/>
          <ac:grpSpMkLst>
            <pc:docMk/>
            <pc:sldMk cId="2302346379" sldId="298"/>
            <ac:grpSpMk id="9" creationId="{00000000-0000-0000-0000-000000000000}"/>
          </ac:grpSpMkLst>
        </pc:grpChg>
        <pc:grpChg chg="mod">
          <ac:chgData name="Alyah Thomas" userId="34ebaa74-05bb-45ab-856e-2136d03b2754" providerId="ADAL" clId="{3552652B-4ECC-45BF-8B99-0DE6B6D3D3D8}" dt="2023-11-01T23:30:24.908" v="500" actId="962"/>
          <ac:grpSpMkLst>
            <pc:docMk/>
            <pc:sldMk cId="2302346379" sldId="298"/>
            <ac:grpSpMk id="12" creationId="{00000000-0000-0000-0000-000000000000}"/>
          </ac:grpSpMkLst>
        </pc:grpChg>
      </pc:sldChg>
      <pc:sldChg chg="modSp mod">
        <pc:chgData name="Alyah Thomas" userId="34ebaa74-05bb-45ab-856e-2136d03b2754" providerId="ADAL" clId="{3552652B-4ECC-45BF-8B99-0DE6B6D3D3D8}" dt="2023-11-01T23:25:42.449" v="462" actId="962"/>
        <pc:sldMkLst>
          <pc:docMk/>
          <pc:sldMk cId="2601576248" sldId="302"/>
        </pc:sldMkLst>
        <pc:spChg chg="mod">
          <ac:chgData name="Alyah Thomas" userId="34ebaa74-05bb-45ab-856e-2136d03b2754" providerId="ADAL" clId="{3552652B-4ECC-45BF-8B99-0DE6B6D3D3D8}" dt="2023-11-01T21:59:17.065" v="4" actId="962"/>
          <ac:spMkLst>
            <pc:docMk/>
            <pc:sldMk cId="2601576248" sldId="302"/>
            <ac:spMk id="7" creationId="{757C15CA-11A4-9E80-CCDD-F5BF2DC76509}"/>
          </ac:spMkLst>
        </pc:spChg>
        <pc:spChg chg="mod">
          <ac:chgData name="Alyah Thomas" userId="34ebaa74-05bb-45ab-856e-2136d03b2754" providerId="ADAL" clId="{3552652B-4ECC-45BF-8B99-0DE6B6D3D3D8}" dt="2023-11-01T23:25:42.449" v="462" actId="962"/>
          <ac:spMkLst>
            <pc:docMk/>
            <pc:sldMk cId="2601576248" sldId="302"/>
            <ac:spMk id="9" creationId="{00000000-0000-0000-0000-000000000000}"/>
          </ac:spMkLst>
        </pc:spChg>
        <pc:grpChg chg="mod">
          <ac:chgData name="Alyah Thomas" userId="34ebaa74-05bb-45ab-856e-2136d03b2754" providerId="ADAL" clId="{3552652B-4ECC-45BF-8B99-0DE6B6D3D3D8}" dt="2023-11-01T23:25:32.741" v="460" actId="962"/>
          <ac:grpSpMkLst>
            <pc:docMk/>
            <pc:sldMk cId="2601576248" sldId="302"/>
            <ac:grpSpMk id="8" creationId="{00000000-0000-0000-0000-000000000000}"/>
          </ac:grpSpMkLst>
        </pc:grpChg>
      </pc:sldChg>
    </pc:docChg>
  </pc:docChgLst>
  <pc:docChgLst>
    <pc:chgData name="Grant Barringer" userId="S::gbarringer@ccaf.us::dfa4bb73-4663-4a0f-8784-3eaa48a7e6fd" providerId="AD" clId="Web-{340CBB27-EBE7-4FDE-EB42-B17EF0129014}"/>
    <pc:docChg chg="modSld">
      <pc:chgData name="Grant Barringer" userId="S::gbarringer@ccaf.us::dfa4bb73-4663-4a0f-8784-3eaa48a7e6fd" providerId="AD" clId="Web-{340CBB27-EBE7-4FDE-EB42-B17EF0129014}" dt="2023-10-27T17:47:59.835" v="65" actId="1076"/>
      <pc:docMkLst>
        <pc:docMk/>
      </pc:docMkLst>
      <pc:sldChg chg="modSp">
        <pc:chgData name="Grant Barringer" userId="S::gbarringer@ccaf.us::dfa4bb73-4663-4a0f-8784-3eaa48a7e6fd" providerId="AD" clId="Web-{340CBB27-EBE7-4FDE-EB42-B17EF0129014}" dt="2023-10-27T17:47:59.835" v="65" actId="1076"/>
        <pc:sldMkLst>
          <pc:docMk/>
          <pc:sldMk cId="0" sldId="260"/>
        </pc:sldMkLst>
        <pc:spChg chg="mod">
          <ac:chgData name="Grant Barringer" userId="S::gbarringer@ccaf.us::dfa4bb73-4663-4a0f-8784-3eaa48a7e6fd" providerId="AD" clId="Web-{340CBB27-EBE7-4FDE-EB42-B17EF0129014}" dt="2023-10-27T17:47:31.943" v="61" actId="14100"/>
          <ac:spMkLst>
            <pc:docMk/>
            <pc:sldMk cId="0" sldId="260"/>
            <ac:spMk id="2" creationId="{00000000-0000-0000-0000-000000000000}"/>
          </ac:spMkLst>
        </pc:spChg>
        <pc:spChg chg="mod">
          <ac:chgData name="Grant Barringer" userId="S::gbarringer@ccaf.us::dfa4bb73-4663-4a0f-8784-3eaa48a7e6fd" providerId="AD" clId="Web-{340CBB27-EBE7-4FDE-EB42-B17EF0129014}" dt="2023-10-27T17:47:22.928" v="60" actId="1076"/>
          <ac:spMkLst>
            <pc:docMk/>
            <pc:sldMk cId="0" sldId="260"/>
            <ac:spMk id="8" creationId="{00000000-0000-0000-0000-000000000000}"/>
          </ac:spMkLst>
        </pc:spChg>
        <pc:spChg chg="mod">
          <ac:chgData name="Grant Barringer" userId="S::gbarringer@ccaf.us::dfa4bb73-4663-4a0f-8784-3eaa48a7e6fd" providerId="AD" clId="Web-{340CBB27-EBE7-4FDE-EB42-B17EF0129014}" dt="2023-10-27T17:47:16.677" v="57" actId="1076"/>
          <ac:spMkLst>
            <pc:docMk/>
            <pc:sldMk cId="0" sldId="260"/>
            <ac:spMk id="9" creationId="{00000000-0000-0000-0000-000000000000}"/>
          </ac:spMkLst>
        </pc:spChg>
        <pc:spChg chg="mod">
          <ac:chgData name="Grant Barringer" userId="S::gbarringer@ccaf.us::dfa4bb73-4663-4a0f-8784-3eaa48a7e6fd" providerId="AD" clId="Web-{340CBB27-EBE7-4FDE-EB42-B17EF0129014}" dt="2023-10-27T17:47:59.819" v="64" actId="1076"/>
          <ac:spMkLst>
            <pc:docMk/>
            <pc:sldMk cId="0" sldId="260"/>
            <ac:spMk id="10" creationId="{00000000-0000-0000-0000-000000000000}"/>
          </ac:spMkLst>
        </pc:spChg>
        <pc:spChg chg="mod">
          <ac:chgData name="Grant Barringer" userId="S::gbarringer@ccaf.us::dfa4bb73-4663-4a0f-8784-3eaa48a7e6fd" providerId="AD" clId="Web-{340CBB27-EBE7-4FDE-EB42-B17EF0129014}" dt="2023-10-27T17:47:16.693" v="58" actId="1076"/>
          <ac:spMkLst>
            <pc:docMk/>
            <pc:sldMk cId="0" sldId="260"/>
            <ac:spMk id="12" creationId="{00000000-0000-0000-0000-000000000000}"/>
          </ac:spMkLst>
        </pc:spChg>
        <pc:spChg chg="mod">
          <ac:chgData name="Grant Barringer" userId="S::gbarringer@ccaf.us::dfa4bb73-4663-4a0f-8784-3eaa48a7e6fd" providerId="AD" clId="Web-{340CBB27-EBE7-4FDE-EB42-B17EF0129014}" dt="2023-10-27T17:47:59.835" v="65" actId="1076"/>
          <ac:spMkLst>
            <pc:docMk/>
            <pc:sldMk cId="0" sldId="260"/>
            <ac:spMk id="14" creationId="{6E0DEE68-CE84-BB3C-FFFB-27B3BA0F8B0C}"/>
          </ac:spMkLst>
        </pc:spChg>
        <pc:picChg chg="mod">
          <ac:chgData name="Grant Barringer" userId="S::gbarringer@ccaf.us::dfa4bb73-4663-4a0f-8784-3eaa48a7e6fd" providerId="AD" clId="Web-{340CBB27-EBE7-4FDE-EB42-B17EF0129014}" dt="2023-10-27T17:47:22.928" v="59" actId="1076"/>
          <ac:picMkLst>
            <pc:docMk/>
            <pc:sldMk cId="0" sldId="260"/>
            <ac:picMk id="6" creationId="{00000000-0000-0000-0000-000000000000}"/>
          </ac:picMkLst>
        </pc:picChg>
      </pc:sldChg>
    </pc:docChg>
  </pc:docChgLst>
  <pc:docChgLst>
    <pc:chgData name="Grant Barringer" userId="S::gbarringer@ccaf.us::dfa4bb73-4663-4a0f-8784-3eaa48a7e6fd" providerId="AD" clId="Web-{6D2792BB-CB7D-EF75-4F08-04B576229E35}"/>
    <pc:docChg chg="modSld">
      <pc:chgData name="Grant Barringer" userId="S::gbarringer@ccaf.us::dfa4bb73-4663-4a0f-8784-3eaa48a7e6fd" providerId="AD" clId="Web-{6D2792BB-CB7D-EF75-4F08-04B576229E35}" dt="2023-10-27T17:37:32.459" v="426" actId="1076"/>
      <pc:docMkLst>
        <pc:docMk/>
      </pc:docMkLst>
      <pc:sldChg chg="modSp">
        <pc:chgData name="Grant Barringer" userId="S::gbarringer@ccaf.us::dfa4bb73-4663-4a0f-8784-3eaa48a7e6fd" providerId="AD" clId="Web-{6D2792BB-CB7D-EF75-4F08-04B576229E35}" dt="2023-10-27T17:35:06.721" v="397" actId="20577"/>
        <pc:sldMkLst>
          <pc:docMk/>
          <pc:sldMk cId="0" sldId="256"/>
        </pc:sldMkLst>
        <pc:spChg chg="mod">
          <ac:chgData name="Grant Barringer" userId="S::gbarringer@ccaf.us::dfa4bb73-4663-4a0f-8784-3eaa48a7e6fd" providerId="AD" clId="Web-{6D2792BB-CB7D-EF75-4F08-04B576229E35}" dt="2023-10-27T17:35:06.721" v="397" actId="20577"/>
          <ac:spMkLst>
            <pc:docMk/>
            <pc:sldMk cId="0" sldId="256"/>
            <ac:spMk id="10" creationId="{00000000-0000-0000-0000-000000000000}"/>
          </ac:spMkLst>
        </pc:spChg>
      </pc:sldChg>
      <pc:sldChg chg="addSp modSp">
        <pc:chgData name="Grant Barringer" userId="S::gbarringer@ccaf.us::dfa4bb73-4663-4a0f-8784-3eaa48a7e6fd" providerId="AD" clId="Web-{6D2792BB-CB7D-EF75-4F08-04B576229E35}" dt="2023-10-27T17:37:32.459" v="426" actId="1076"/>
        <pc:sldMkLst>
          <pc:docMk/>
          <pc:sldMk cId="0" sldId="257"/>
        </pc:sldMkLst>
        <pc:spChg chg="mod">
          <ac:chgData name="Grant Barringer" userId="S::gbarringer@ccaf.us::dfa4bb73-4663-4a0f-8784-3eaa48a7e6fd" providerId="AD" clId="Web-{6D2792BB-CB7D-EF75-4F08-04B576229E35}" dt="2023-10-27T17:37:32.459" v="426" actId="1076"/>
          <ac:spMkLst>
            <pc:docMk/>
            <pc:sldMk cId="0" sldId="257"/>
            <ac:spMk id="10" creationId="{00000000-0000-0000-0000-000000000000}"/>
          </ac:spMkLst>
        </pc:spChg>
        <pc:spChg chg="mod">
          <ac:chgData name="Grant Barringer" userId="S::gbarringer@ccaf.us::dfa4bb73-4663-4a0f-8784-3eaa48a7e6fd" providerId="AD" clId="Web-{6D2792BB-CB7D-EF75-4F08-04B576229E35}" dt="2023-10-27T17:37:32.427" v="424" actId="1076"/>
          <ac:spMkLst>
            <pc:docMk/>
            <pc:sldMk cId="0" sldId="257"/>
            <ac:spMk id="11" creationId="{00000000-0000-0000-0000-000000000000}"/>
          </ac:spMkLst>
        </pc:spChg>
        <pc:spChg chg="add mod">
          <ac:chgData name="Grant Barringer" userId="S::gbarringer@ccaf.us::dfa4bb73-4663-4a0f-8784-3eaa48a7e6fd" providerId="AD" clId="Web-{6D2792BB-CB7D-EF75-4F08-04B576229E35}" dt="2023-10-27T17:37:32.443" v="425" actId="1076"/>
          <ac:spMkLst>
            <pc:docMk/>
            <pc:sldMk cId="0" sldId="257"/>
            <ac:spMk id="16" creationId="{E399CD38-9ADF-5DC5-A52A-6DE3F4142F57}"/>
          </ac:spMkLst>
        </pc:spChg>
      </pc:sldChg>
      <pc:sldChg chg="modSp">
        <pc:chgData name="Grant Barringer" userId="S::gbarringer@ccaf.us::dfa4bb73-4663-4a0f-8784-3eaa48a7e6fd" providerId="AD" clId="Web-{6D2792BB-CB7D-EF75-4F08-04B576229E35}" dt="2023-10-27T17:03:47.591" v="3" actId="20577"/>
        <pc:sldMkLst>
          <pc:docMk/>
          <pc:sldMk cId="0" sldId="258"/>
        </pc:sldMkLst>
        <pc:spChg chg="mod">
          <ac:chgData name="Grant Barringer" userId="S::gbarringer@ccaf.us::dfa4bb73-4663-4a0f-8784-3eaa48a7e6fd" providerId="AD" clId="Web-{6D2792BB-CB7D-EF75-4F08-04B576229E35}" dt="2023-10-27T17:03:39.044" v="0" actId="20577"/>
          <ac:spMkLst>
            <pc:docMk/>
            <pc:sldMk cId="0" sldId="258"/>
            <ac:spMk id="13" creationId="{00000000-0000-0000-0000-000000000000}"/>
          </ac:spMkLst>
        </pc:spChg>
        <pc:spChg chg="mod">
          <ac:chgData name="Grant Barringer" userId="S::gbarringer@ccaf.us::dfa4bb73-4663-4a0f-8784-3eaa48a7e6fd" providerId="AD" clId="Web-{6D2792BB-CB7D-EF75-4F08-04B576229E35}" dt="2023-10-27T17:03:47.591" v="3" actId="20577"/>
          <ac:spMkLst>
            <pc:docMk/>
            <pc:sldMk cId="0" sldId="258"/>
            <ac:spMk id="19" creationId="{00000000-0000-0000-0000-000000000000}"/>
          </ac:spMkLst>
        </pc:spChg>
      </pc:sldChg>
      <pc:sldChg chg="modSp">
        <pc:chgData name="Grant Barringer" userId="S::gbarringer@ccaf.us::dfa4bb73-4663-4a0f-8784-3eaa48a7e6fd" providerId="AD" clId="Web-{6D2792BB-CB7D-EF75-4F08-04B576229E35}" dt="2023-10-27T17:06:52.594" v="22" actId="14100"/>
        <pc:sldMkLst>
          <pc:docMk/>
          <pc:sldMk cId="0" sldId="260"/>
        </pc:sldMkLst>
        <pc:spChg chg="mod">
          <ac:chgData name="Grant Barringer" userId="S::gbarringer@ccaf.us::dfa4bb73-4663-4a0f-8784-3eaa48a7e6fd" providerId="AD" clId="Web-{6D2792BB-CB7D-EF75-4F08-04B576229E35}" dt="2023-10-27T17:05:34.015" v="9" actId="20577"/>
          <ac:spMkLst>
            <pc:docMk/>
            <pc:sldMk cId="0" sldId="260"/>
            <ac:spMk id="9" creationId="{00000000-0000-0000-0000-000000000000}"/>
          </ac:spMkLst>
        </pc:spChg>
        <pc:spChg chg="mod">
          <ac:chgData name="Grant Barringer" userId="S::gbarringer@ccaf.us::dfa4bb73-4663-4a0f-8784-3eaa48a7e6fd" providerId="AD" clId="Web-{6D2792BB-CB7D-EF75-4F08-04B576229E35}" dt="2023-10-27T17:06:52.594" v="22" actId="14100"/>
          <ac:spMkLst>
            <pc:docMk/>
            <pc:sldMk cId="0" sldId="260"/>
            <ac:spMk id="12" creationId="{00000000-0000-0000-0000-000000000000}"/>
          </ac:spMkLst>
        </pc:spChg>
        <pc:spChg chg="mod">
          <ac:chgData name="Grant Barringer" userId="S::gbarringer@ccaf.us::dfa4bb73-4663-4a0f-8784-3eaa48a7e6fd" providerId="AD" clId="Web-{6D2792BB-CB7D-EF75-4F08-04B576229E35}" dt="2023-10-27T17:05:53.078" v="11" actId="20577"/>
          <ac:spMkLst>
            <pc:docMk/>
            <pc:sldMk cId="0" sldId="260"/>
            <ac:spMk id="14" creationId="{6E0DEE68-CE84-BB3C-FFFB-27B3BA0F8B0C}"/>
          </ac:spMkLst>
        </pc:spChg>
      </pc:sldChg>
      <pc:sldChg chg="modSp">
        <pc:chgData name="Grant Barringer" userId="S::gbarringer@ccaf.us::dfa4bb73-4663-4a0f-8784-3eaa48a7e6fd" providerId="AD" clId="Web-{6D2792BB-CB7D-EF75-4F08-04B576229E35}" dt="2023-10-27T17:13:33.430" v="131" actId="20577"/>
        <pc:sldMkLst>
          <pc:docMk/>
          <pc:sldMk cId="0" sldId="268"/>
        </pc:sldMkLst>
        <pc:spChg chg="mod">
          <ac:chgData name="Grant Barringer" userId="S::gbarringer@ccaf.us::dfa4bb73-4663-4a0f-8784-3eaa48a7e6fd" providerId="AD" clId="Web-{6D2792BB-CB7D-EF75-4F08-04B576229E35}" dt="2023-10-27T17:13:33.430" v="131" actId="20577"/>
          <ac:spMkLst>
            <pc:docMk/>
            <pc:sldMk cId="0" sldId="268"/>
            <ac:spMk id="2" creationId="{00000000-0000-0000-0000-000000000000}"/>
          </ac:spMkLst>
        </pc:spChg>
        <pc:picChg chg="mod">
          <ac:chgData name="Grant Barringer" userId="S::gbarringer@ccaf.us::dfa4bb73-4663-4a0f-8784-3eaa48a7e6fd" providerId="AD" clId="Web-{6D2792BB-CB7D-EF75-4F08-04B576229E35}" dt="2023-10-27T17:13:06.570" v="124" actId="1076"/>
          <ac:picMkLst>
            <pc:docMk/>
            <pc:sldMk cId="0" sldId="268"/>
            <ac:picMk id="3" creationId="{00000000-0000-0000-0000-000000000000}"/>
          </ac:picMkLst>
        </pc:picChg>
        <pc:picChg chg="mod">
          <ac:chgData name="Grant Barringer" userId="S::gbarringer@ccaf.us::dfa4bb73-4663-4a0f-8784-3eaa48a7e6fd" providerId="AD" clId="Web-{6D2792BB-CB7D-EF75-4F08-04B576229E35}" dt="2023-10-27T17:13:06.586" v="125" actId="1076"/>
          <ac:picMkLst>
            <pc:docMk/>
            <pc:sldMk cId="0" sldId="268"/>
            <ac:picMk id="6" creationId="{00000000-0000-0000-0000-000000000000}"/>
          </ac:picMkLst>
        </pc:picChg>
      </pc:sldChg>
      <pc:sldChg chg="modSp">
        <pc:chgData name="Grant Barringer" userId="S::gbarringer@ccaf.us::dfa4bb73-4663-4a0f-8784-3eaa48a7e6fd" providerId="AD" clId="Web-{6D2792BB-CB7D-EF75-4F08-04B576229E35}" dt="2023-10-27T17:26:16.414" v="284" actId="1076"/>
        <pc:sldMkLst>
          <pc:docMk/>
          <pc:sldMk cId="0" sldId="269"/>
        </pc:sldMkLst>
        <pc:spChg chg="mod">
          <ac:chgData name="Grant Barringer" userId="S::gbarringer@ccaf.us::dfa4bb73-4663-4a0f-8784-3eaa48a7e6fd" providerId="AD" clId="Web-{6D2792BB-CB7D-EF75-4F08-04B576229E35}" dt="2023-10-27T17:26:08.429" v="283" actId="1076"/>
          <ac:spMkLst>
            <pc:docMk/>
            <pc:sldMk cId="0" sldId="269"/>
            <ac:spMk id="2" creationId="{00000000-0000-0000-0000-000000000000}"/>
          </ac:spMkLst>
        </pc:spChg>
        <pc:grpChg chg="mod">
          <ac:chgData name="Grant Barringer" userId="S::gbarringer@ccaf.us::dfa4bb73-4663-4a0f-8784-3eaa48a7e6fd" providerId="AD" clId="Web-{6D2792BB-CB7D-EF75-4F08-04B576229E35}" dt="2023-10-27T17:26:16.414" v="284" actId="1076"/>
          <ac:grpSpMkLst>
            <pc:docMk/>
            <pc:sldMk cId="0" sldId="269"/>
            <ac:grpSpMk id="3" creationId="{00000000-0000-0000-0000-000000000000}"/>
          </ac:grpSpMkLst>
        </pc:grpChg>
        <pc:grpChg chg="mod">
          <ac:chgData name="Grant Barringer" userId="S::gbarringer@ccaf.us::dfa4bb73-4663-4a0f-8784-3eaa48a7e6fd" providerId="AD" clId="Web-{6D2792BB-CB7D-EF75-4F08-04B576229E35}" dt="2023-10-27T17:25:52.992" v="281" actId="14100"/>
          <ac:grpSpMkLst>
            <pc:docMk/>
            <pc:sldMk cId="0" sldId="269"/>
            <ac:grpSpMk id="7" creationId="{00000000-0000-0000-0000-000000000000}"/>
          </ac:grpSpMkLst>
        </pc:grpChg>
      </pc:sldChg>
      <pc:sldChg chg="modSp">
        <pc:chgData name="Grant Barringer" userId="S::gbarringer@ccaf.us::dfa4bb73-4663-4a0f-8784-3eaa48a7e6fd" providerId="AD" clId="Web-{6D2792BB-CB7D-EF75-4F08-04B576229E35}" dt="2023-10-27T17:16:50.434" v="166" actId="1076"/>
        <pc:sldMkLst>
          <pc:docMk/>
          <pc:sldMk cId="0" sldId="274"/>
        </pc:sldMkLst>
        <pc:spChg chg="mod">
          <ac:chgData name="Grant Barringer" userId="S::gbarringer@ccaf.us::dfa4bb73-4663-4a0f-8784-3eaa48a7e6fd" providerId="AD" clId="Web-{6D2792BB-CB7D-EF75-4F08-04B576229E35}" dt="2023-10-27T17:16:44.184" v="165" actId="1076"/>
          <ac:spMkLst>
            <pc:docMk/>
            <pc:sldMk cId="0" sldId="274"/>
            <ac:spMk id="3" creationId="{00000000-0000-0000-0000-000000000000}"/>
          </ac:spMkLst>
        </pc:spChg>
        <pc:spChg chg="mod">
          <ac:chgData name="Grant Barringer" userId="S::gbarringer@ccaf.us::dfa4bb73-4663-4a0f-8784-3eaa48a7e6fd" providerId="AD" clId="Web-{6D2792BB-CB7D-EF75-4F08-04B576229E35}" dt="2023-10-27T17:16:50.434" v="166" actId="1076"/>
          <ac:spMkLst>
            <pc:docMk/>
            <pc:sldMk cId="0" sldId="274"/>
            <ac:spMk id="13" creationId="{E405373D-06F2-490B-ABBD-4810D4952993}"/>
          </ac:spMkLst>
        </pc:spChg>
      </pc:sldChg>
      <pc:sldChg chg="modSp">
        <pc:chgData name="Grant Barringer" userId="S::gbarringer@ccaf.us::dfa4bb73-4663-4a0f-8784-3eaa48a7e6fd" providerId="AD" clId="Web-{6D2792BB-CB7D-EF75-4F08-04B576229E35}" dt="2023-10-27T17:32:58.609" v="388" actId="14100"/>
        <pc:sldMkLst>
          <pc:docMk/>
          <pc:sldMk cId="0" sldId="278"/>
        </pc:sldMkLst>
        <pc:spChg chg="mod">
          <ac:chgData name="Grant Barringer" userId="S::gbarringer@ccaf.us::dfa4bb73-4663-4a0f-8784-3eaa48a7e6fd" providerId="AD" clId="Web-{6D2792BB-CB7D-EF75-4F08-04B576229E35}" dt="2023-10-27T17:32:42.609" v="387" actId="1076"/>
          <ac:spMkLst>
            <pc:docMk/>
            <pc:sldMk cId="0" sldId="278"/>
            <ac:spMk id="15" creationId="{00000000-0000-0000-0000-000000000000}"/>
          </ac:spMkLst>
        </pc:spChg>
        <pc:grpChg chg="mod">
          <ac:chgData name="Grant Barringer" userId="S::gbarringer@ccaf.us::dfa4bb73-4663-4a0f-8784-3eaa48a7e6fd" providerId="AD" clId="Web-{6D2792BB-CB7D-EF75-4F08-04B576229E35}" dt="2023-10-27T17:32:58.609" v="388" actId="14100"/>
          <ac:grpSpMkLst>
            <pc:docMk/>
            <pc:sldMk cId="0" sldId="278"/>
            <ac:grpSpMk id="6" creationId="{00000000-0000-0000-0000-000000000000}"/>
          </ac:grpSpMkLst>
        </pc:grpChg>
      </pc:sldChg>
      <pc:sldChg chg="modSp">
        <pc:chgData name="Grant Barringer" userId="S::gbarringer@ccaf.us::dfa4bb73-4663-4a0f-8784-3eaa48a7e6fd" providerId="AD" clId="Web-{6D2792BB-CB7D-EF75-4F08-04B576229E35}" dt="2023-10-27T17:32:26.156" v="386" actId="1076"/>
        <pc:sldMkLst>
          <pc:docMk/>
          <pc:sldMk cId="0" sldId="282"/>
        </pc:sldMkLst>
        <pc:spChg chg="mod">
          <ac:chgData name="Grant Barringer" userId="S::gbarringer@ccaf.us::dfa4bb73-4663-4a0f-8784-3eaa48a7e6fd" providerId="AD" clId="Web-{6D2792BB-CB7D-EF75-4F08-04B576229E35}" dt="2023-10-27T17:32:26.156" v="386" actId="1076"/>
          <ac:spMkLst>
            <pc:docMk/>
            <pc:sldMk cId="0" sldId="282"/>
            <ac:spMk id="3" creationId="{00000000-0000-0000-0000-000000000000}"/>
          </ac:spMkLst>
        </pc:spChg>
      </pc:sldChg>
      <pc:sldChg chg="modSp">
        <pc:chgData name="Grant Barringer" userId="S::gbarringer@ccaf.us::dfa4bb73-4663-4a0f-8784-3eaa48a7e6fd" providerId="AD" clId="Web-{6D2792BB-CB7D-EF75-4F08-04B576229E35}" dt="2023-10-27T17:08:38.128" v="31" actId="20577"/>
        <pc:sldMkLst>
          <pc:docMk/>
          <pc:sldMk cId="3000290258" sldId="284"/>
        </pc:sldMkLst>
        <pc:spChg chg="mod">
          <ac:chgData name="Grant Barringer" userId="S::gbarringer@ccaf.us::dfa4bb73-4663-4a0f-8784-3eaa48a7e6fd" providerId="AD" clId="Web-{6D2792BB-CB7D-EF75-4F08-04B576229E35}" dt="2023-10-27T17:08:38.128" v="31" actId="20577"/>
          <ac:spMkLst>
            <pc:docMk/>
            <pc:sldMk cId="3000290258" sldId="284"/>
            <ac:spMk id="42" creationId="{7F205401-5580-B344-5B59-E56760B4215E}"/>
          </ac:spMkLst>
        </pc:spChg>
        <pc:spChg chg="mod">
          <ac:chgData name="Grant Barringer" userId="S::gbarringer@ccaf.us::dfa4bb73-4663-4a0f-8784-3eaa48a7e6fd" providerId="AD" clId="Web-{6D2792BB-CB7D-EF75-4F08-04B576229E35}" dt="2023-10-27T17:08:24.752" v="29" actId="20577"/>
          <ac:spMkLst>
            <pc:docMk/>
            <pc:sldMk cId="3000290258" sldId="284"/>
            <ac:spMk id="47" creationId="{B1A99A07-2E88-A876-877E-1C4EA5FC2A13}"/>
          </ac:spMkLst>
        </pc:spChg>
        <pc:spChg chg="mod">
          <ac:chgData name="Grant Barringer" userId="S::gbarringer@ccaf.us::dfa4bb73-4663-4a0f-8784-3eaa48a7e6fd" providerId="AD" clId="Web-{6D2792BB-CB7D-EF75-4F08-04B576229E35}" dt="2023-10-27T17:08:16.408" v="27" actId="20577"/>
          <ac:spMkLst>
            <pc:docMk/>
            <pc:sldMk cId="3000290258" sldId="284"/>
            <ac:spMk id="51" creationId="{C8A396AF-E716-8881-705F-F73EC202C684}"/>
          </ac:spMkLst>
        </pc:spChg>
        <pc:grpChg chg="mod">
          <ac:chgData name="Grant Barringer" userId="S::gbarringer@ccaf.us::dfa4bb73-4663-4a0f-8784-3eaa48a7e6fd" providerId="AD" clId="Web-{6D2792BB-CB7D-EF75-4F08-04B576229E35}" dt="2023-10-27T17:07:45.720" v="25" actId="1076"/>
          <ac:grpSpMkLst>
            <pc:docMk/>
            <pc:sldMk cId="3000290258" sldId="284"/>
            <ac:grpSpMk id="3" creationId="{00000000-0000-0000-0000-000000000000}"/>
          </ac:grpSpMkLst>
        </pc:grpChg>
        <pc:grpChg chg="mod">
          <ac:chgData name="Grant Barringer" userId="S::gbarringer@ccaf.us::dfa4bb73-4663-4a0f-8784-3eaa48a7e6fd" providerId="AD" clId="Web-{6D2792BB-CB7D-EF75-4F08-04B576229E35}" dt="2023-10-27T17:07:24.736" v="23" actId="14100"/>
          <ac:grpSpMkLst>
            <pc:docMk/>
            <pc:sldMk cId="3000290258" sldId="284"/>
            <ac:grpSpMk id="7" creationId="{00000000-0000-0000-0000-000000000000}"/>
          </ac:grpSpMkLst>
        </pc:grpChg>
      </pc:sldChg>
      <pc:sldChg chg="modSp">
        <pc:chgData name="Grant Barringer" userId="S::gbarringer@ccaf.us::dfa4bb73-4663-4a0f-8784-3eaa48a7e6fd" providerId="AD" clId="Web-{6D2792BB-CB7D-EF75-4F08-04B576229E35}" dt="2023-10-27T17:12:51.664" v="121" actId="20577"/>
        <pc:sldMkLst>
          <pc:docMk/>
          <pc:sldMk cId="4023213929" sldId="285"/>
        </pc:sldMkLst>
        <pc:spChg chg="mod">
          <ac:chgData name="Grant Barringer" userId="S::gbarringer@ccaf.us::dfa4bb73-4663-4a0f-8784-3eaa48a7e6fd" providerId="AD" clId="Web-{6D2792BB-CB7D-EF75-4F08-04B576229E35}" dt="2023-10-27T17:09:41.160" v="54" actId="20577"/>
          <ac:spMkLst>
            <pc:docMk/>
            <pc:sldMk cId="4023213929" sldId="285"/>
            <ac:spMk id="9" creationId="{00000000-0000-0000-0000-000000000000}"/>
          </ac:spMkLst>
        </pc:spChg>
        <pc:spChg chg="mod">
          <ac:chgData name="Grant Barringer" userId="S::gbarringer@ccaf.us::dfa4bb73-4663-4a0f-8784-3eaa48a7e6fd" providerId="AD" clId="Web-{6D2792BB-CB7D-EF75-4F08-04B576229E35}" dt="2023-10-27T17:12:08.960" v="106" actId="20577"/>
          <ac:spMkLst>
            <pc:docMk/>
            <pc:sldMk cId="4023213929" sldId="285"/>
            <ac:spMk id="10" creationId="{00000000-0000-0000-0000-000000000000}"/>
          </ac:spMkLst>
        </pc:spChg>
        <pc:spChg chg="mod">
          <ac:chgData name="Grant Barringer" userId="S::gbarringer@ccaf.us::dfa4bb73-4663-4a0f-8784-3eaa48a7e6fd" providerId="AD" clId="Web-{6D2792BB-CB7D-EF75-4F08-04B576229E35}" dt="2023-10-27T17:09:41.207" v="58" actId="20577"/>
          <ac:spMkLst>
            <pc:docMk/>
            <pc:sldMk cId="4023213929" sldId="285"/>
            <ac:spMk id="15" creationId="{00000000-0000-0000-0000-000000000000}"/>
          </ac:spMkLst>
        </pc:spChg>
        <pc:spChg chg="mod">
          <ac:chgData name="Grant Barringer" userId="S::gbarringer@ccaf.us::dfa4bb73-4663-4a0f-8784-3eaa48a7e6fd" providerId="AD" clId="Web-{6D2792BB-CB7D-EF75-4F08-04B576229E35}" dt="2023-10-27T17:12:26.367" v="108" actId="20577"/>
          <ac:spMkLst>
            <pc:docMk/>
            <pc:sldMk cId="4023213929" sldId="285"/>
            <ac:spMk id="16" creationId="{00000000-0000-0000-0000-000000000000}"/>
          </ac:spMkLst>
        </pc:spChg>
        <pc:spChg chg="mod">
          <ac:chgData name="Grant Barringer" userId="S::gbarringer@ccaf.us::dfa4bb73-4663-4a0f-8784-3eaa48a7e6fd" providerId="AD" clId="Web-{6D2792BB-CB7D-EF75-4F08-04B576229E35}" dt="2023-10-27T17:09:41.270" v="62" actId="20577"/>
          <ac:spMkLst>
            <pc:docMk/>
            <pc:sldMk cId="4023213929" sldId="285"/>
            <ac:spMk id="18" creationId="{00000000-0000-0000-0000-000000000000}"/>
          </ac:spMkLst>
        </pc:spChg>
        <pc:spChg chg="mod">
          <ac:chgData name="Grant Barringer" userId="S::gbarringer@ccaf.us::dfa4bb73-4663-4a0f-8784-3eaa48a7e6fd" providerId="AD" clId="Web-{6D2792BB-CB7D-EF75-4F08-04B576229E35}" dt="2023-10-27T17:12:51.664" v="121" actId="20577"/>
          <ac:spMkLst>
            <pc:docMk/>
            <pc:sldMk cId="4023213929" sldId="285"/>
            <ac:spMk id="19" creationId="{00000000-0000-0000-0000-000000000000}"/>
          </ac:spMkLst>
        </pc:spChg>
        <pc:spChg chg="mod">
          <ac:chgData name="Grant Barringer" userId="S::gbarringer@ccaf.us::dfa4bb73-4663-4a0f-8784-3eaa48a7e6fd" providerId="AD" clId="Web-{6D2792BB-CB7D-EF75-4F08-04B576229E35}" dt="2023-10-27T17:09:41.316" v="66" actId="20577"/>
          <ac:spMkLst>
            <pc:docMk/>
            <pc:sldMk cId="4023213929" sldId="285"/>
            <ac:spMk id="21" creationId="{0F2BB76D-66F0-ECB2-93B9-1BB379B3931B}"/>
          </ac:spMkLst>
        </pc:spChg>
        <pc:spChg chg="mod">
          <ac:chgData name="Grant Barringer" userId="S::gbarringer@ccaf.us::dfa4bb73-4663-4a0f-8784-3eaa48a7e6fd" providerId="AD" clId="Web-{6D2792BB-CB7D-EF75-4F08-04B576229E35}" dt="2023-10-27T17:09:41.348" v="68" actId="20577"/>
          <ac:spMkLst>
            <pc:docMk/>
            <pc:sldMk cId="4023213929" sldId="285"/>
            <ac:spMk id="23" creationId="{191C418F-C2A9-52FB-770F-81EF4BBB0927}"/>
          </ac:spMkLst>
        </pc:spChg>
      </pc:sldChg>
      <pc:sldChg chg="modSp">
        <pc:chgData name="Grant Barringer" userId="S::gbarringer@ccaf.us::dfa4bb73-4663-4a0f-8784-3eaa48a7e6fd" providerId="AD" clId="Web-{6D2792BB-CB7D-EF75-4F08-04B576229E35}" dt="2023-10-27T17:16:07.543" v="160" actId="14100"/>
        <pc:sldMkLst>
          <pc:docMk/>
          <pc:sldMk cId="543119466" sldId="287"/>
        </pc:sldMkLst>
        <pc:spChg chg="mod">
          <ac:chgData name="Grant Barringer" userId="S::gbarringer@ccaf.us::dfa4bb73-4663-4a0f-8784-3eaa48a7e6fd" providerId="AD" clId="Web-{6D2792BB-CB7D-EF75-4F08-04B576229E35}" dt="2023-10-27T17:14:04.118" v="133" actId="20577"/>
          <ac:spMkLst>
            <pc:docMk/>
            <pc:sldMk cId="543119466" sldId="287"/>
            <ac:spMk id="13" creationId="{00000000-0000-0000-0000-000000000000}"/>
          </ac:spMkLst>
        </pc:spChg>
        <pc:spChg chg="mod">
          <ac:chgData name="Grant Barringer" userId="S::gbarringer@ccaf.us::dfa4bb73-4663-4a0f-8784-3eaa48a7e6fd" providerId="AD" clId="Web-{6D2792BB-CB7D-EF75-4F08-04B576229E35}" dt="2023-10-27T17:15:46.761" v="157" actId="20577"/>
          <ac:spMkLst>
            <pc:docMk/>
            <pc:sldMk cId="543119466" sldId="287"/>
            <ac:spMk id="15" creationId="{81E4EDA0-71AD-0E8E-8757-D953DF51EFC2}"/>
          </ac:spMkLst>
        </pc:spChg>
        <pc:spChg chg="mod">
          <ac:chgData name="Grant Barringer" userId="S::gbarringer@ccaf.us::dfa4bb73-4663-4a0f-8784-3eaa48a7e6fd" providerId="AD" clId="Web-{6D2792BB-CB7D-EF75-4F08-04B576229E35}" dt="2023-10-27T17:15:41.605" v="156" actId="20577"/>
          <ac:spMkLst>
            <pc:docMk/>
            <pc:sldMk cId="543119466" sldId="287"/>
            <ac:spMk id="16" creationId="{3FE33566-5F41-8681-430C-0BF7EF94B244}"/>
          </ac:spMkLst>
        </pc:spChg>
        <pc:spChg chg="mod">
          <ac:chgData name="Grant Barringer" userId="S::gbarringer@ccaf.us::dfa4bb73-4663-4a0f-8784-3eaa48a7e6fd" providerId="AD" clId="Web-{6D2792BB-CB7D-EF75-4F08-04B576229E35}" dt="2023-10-27T17:16:07.543" v="160" actId="14100"/>
          <ac:spMkLst>
            <pc:docMk/>
            <pc:sldMk cId="543119466" sldId="287"/>
            <ac:spMk id="19" creationId="{D2362999-FE32-6FA4-EC78-09CEFB0D0BB0}"/>
          </ac:spMkLst>
        </pc:spChg>
      </pc:sldChg>
      <pc:sldChg chg="modSp">
        <pc:chgData name="Grant Barringer" userId="S::gbarringer@ccaf.us::dfa4bb73-4663-4a0f-8784-3eaa48a7e6fd" providerId="AD" clId="Web-{6D2792BB-CB7D-EF75-4F08-04B576229E35}" dt="2023-10-27T17:19:50.422" v="227" actId="20577"/>
        <pc:sldMkLst>
          <pc:docMk/>
          <pc:sldMk cId="3086593243" sldId="290"/>
        </pc:sldMkLst>
        <pc:spChg chg="mod">
          <ac:chgData name="Grant Barringer" userId="S::gbarringer@ccaf.us::dfa4bb73-4663-4a0f-8784-3eaa48a7e6fd" providerId="AD" clId="Web-{6D2792BB-CB7D-EF75-4F08-04B576229E35}" dt="2023-10-27T17:18:07.529" v="186" actId="1076"/>
          <ac:spMkLst>
            <pc:docMk/>
            <pc:sldMk cId="3086593243" sldId="290"/>
            <ac:spMk id="6" creationId="{B7A04085-A4D3-F7C2-EA61-9D44847B43AE}"/>
          </ac:spMkLst>
        </pc:spChg>
        <pc:spChg chg="mod">
          <ac:chgData name="Grant Barringer" userId="S::gbarringer@ccaf.us::dfa4bb73-4663-4a0f-8784-3eaa48a7e6fd" providerId="AD" clId="Web-{6D2792BB-CB7D-EF75-4F08-04B576229E35}" dt="2023-10-27T17:19:50.422" v="227" actId="20577"/>
          <ac:spMkLst>
            <pc:docMk/>
            <pc:sldMk cId="3086593243" sldId="290"/>
            <ac:spMk id="13" creationId="{00000000-0000-0000-0000-000000000000}"/>
          </ac:spMkLst>
        </pc:spChg>
        <pc:spChg chg="mod">
          <ac:chgData name="Grant Barringer" userId="S::gbarringer@ccaf.us::dfa4bb73-4663-4a0f-8784-3eaa48a7e6fd" providerId="AD" clId="Web-{6D2792BB-CB7D-EF75-4F08-04B576229E35}" dt="2023-10-27T17:19:44.094" v="224" actId="20577"/>
          <ac:spMkLst>
            <pc:docMk/>
            <pc:sldMk cId="3086593243" sldId="290"/>
            <ac:spMk id="14" creationId="{1EE7FFC2-B115-425F-A6F3-4834A6A1B9C7}"/>
          </ac:spMkLst>
        </pc:spChg>
        <pc:spChg chg="mod">
          <ac:chgData name="Grant Barringer" userId="S::gbarringer@ccaf.us::dfa4bb73-4663-4a0f-8784-3eaa48a7e6fd" providerId="AD" clId="Web-{6D2792BB-CB7D-EF75-4F08-04B576229E35}" dt="2023-10-27T17:17:16.497" v="170" actId="1076"/>
          <ac:spMkLst>
            <pc:docMk/>
            <pc:sldMk cId="3086593243" sldId="290"/>
            <ac:spMk id="25" creationId="{D957F227-E44B-9496-496F-C4787B21B2A9}"/>
          </ac:spMkLst>
        </pc:spChg>
        <pc:spChg chg="mod">
          <ac:chgData name="Grant Barringer" userId="S::gbarringer@ccaf.us::dfa4bb73-4663-4a0f-8784-3eaa48a7e6fd" providerId="AD" clId="Web-{6D2792BB-CB7D-EF75-4F08-04B576229E35}" dt="2023-10-27T17:17:40.513" v="178" actId="1076"/>
          <ac:spMkLst>
            <pc:docMk/>
            <pc:sldMk cId="3086593243" sldId="290"/>
            <ac:spMk id="35" creationId="{B001E236-441E-3F9B-3472-6553F4BECA8D}"/>
          </ac:spMkLst>
        </pc:spChg>
      </pc:sldChg>
      <pc:sldChg chg="modSp">
        <pc:chgData name="Grant Barringer" userId="S::gbarringer@ccaf.us::dfa4bb73-4663-4a0f-8784-3eaa48a7e6fd" providerId="AD" clId="Web-{6D2792BB-CB7D-EF75-4F08-04B576229E35}" dt="2023-10-27T17:25:00.116" v="275"/>
        <pc:sldMkLst>
          <pc:docMk/>
          <pc:sldMk cId="1480068485" sldId="292"/>
        </pc:sldMkLst>
        <pc:spChg chg="mod">
          <ac:chgData name="Grant Barringer" userId="S::gbarringer@ccaf.us::dfa4bb73-4663-4a0f-8784-3eaa48a7e6fd" providerId="AD" clId="Web-{6D2792BB-CB7D-EF75-4F08-04B576229E35}" dt="2023-10-27T17:25:00.116" v="275"/>
          <ac:spMkLst>
            <pc:docMk/>
            <pc:sldMk cId="1480068485" sldId="292"/>
            <ac:spMk id="2" creationId="{00000000-0000-0000-0000-000000000000}"/>
          </ac:spMkLst>
        </pc:spChg>
        <pc:spChg chg="mod">
          <ac:chgData name="Grant Barringer" userId="S::gbarringer@ccaf.us::dfa4bb73-4663-4a0f-8784-3eaa48a7e6fd" providerId="AD" clId="Web-{6D2792BB-CB7D-EF75-4F08-04B576229E35}" dt="2023-10-27T17:21:37.737" v="243" actId="1076"/>
          <ac:spMkLst>
            <pc:docMk/>
            <pc:sldMk cId="1480068485" sldId="292"/>
            <ac:spMk id="4" creationId="{00000000-0000-0000-0000-000000000000}"/>
          </ac:spMkLst>
        </pc:spChg>
        <pc:spChg chg="mod">
          <ac:chgData name="Grant Barringer" userId="S::gbarringer@ccaf.us::dfa4bb73-4663-4a0f-8784-3eaa48a7e6fd" providerId="AD" clId="Web-{6D2792BB-CB7D-EF75-4F08-04B576229E35}" dt="2023-10-27T17:21:27.455" v="240" actId="20577"/>
          <ac:spMkLst>
            <pc:docMk/>
            <pc:sldMk cId="1480068485" sldId="292"/>
            <ac:spMk id="9" creationId="{00000000-0000-0000-0000-000000000000}"/>
          </ac:spMkLst>
        </pc:spChg>
        <pc:spChg chg="mod">
          <ac:chgData name="Grant Barringer" userId="S::gbarringer@ccaf.us::dfa4bb73-4663-4a0f-8784-3eaa48a7e6fd" providerId="AD" clId="Web-{6D2792BB-CB7D-EF75-4F08-04B576229E35}" dt="2023-10-27T17:22:05.425" v="248" actId="20577"/>
          <ac:spMkLst>
            <pc:docMk/>
            <pc:sldMk cId="1480068485" sldId="292"/>
            <ac:spMk id="10" creationId="{00000000-0000-0000-0000-000000000000}"/>
          </ac:spMkLst>
        </pc:spChg>
        <pc:grpChg chg="mod">
          <ac:chgData name="Grant Barringer" userId="S::gbarringer@ccaf.us::dfa4bb73-4663-4a0f-8784-3eaa48a7e6fd" providerId="AD" clId="Web-{6D2792BB-CB7D-EF75-4F08-04B576229E35}" dt="2023-10-27T17:21:44.346" v="245" actId="14100"/>
          <ac:grpSpMkLst>
            <pc:docMk/>
            <pc:sldMk cId="1480068485" sldId="292"/>
            <ac:grpSpMk id="8" creationId="{00000000-0000-0000-0000-000000000000}"/>
          </ac:grpSpMkLst>
        </pc:grpChg>
      </pc:sldChg>
      <pc:sldChg chg="delSp modSp">
        <pc:chgData name="Grant Barringer" userId="S::gbarringer@ccaf.us::dfa4bb73-4663-4a0f-8784-3eaa48a7e6fd" providerId="AD" clId="Web-{6D2792BB-CB7D-EF75-4F08-04B576229E35}" dt="2023-10-27T17:34:31.564" v="395"/>
        <pc:sldMkLst>
          <pc:docMk/>
          <pc:sldMk cId="3866856102" sldId="293"/>
        </pc:sldMkLst>
        <pc:spChg chg="mod">
          <ac:chgData name="Grant Barringer" userId="S::gbarringer@ccaf.us::dfa4bb73-4663-4a0f-8784-3eaa48a7e6fd" providerId="AD" clId="Web-{6D2792BB-CB7D-EF75-4F08-04B576229E35}" dt="2023-10-27T17:33:28.938" v="393" actId="20577"/>
          <ac:spMkLst>
            <pc:docMk/>
            <pc:sldMk cId="3866856102" sldId="293"/>
            <ac:spMk id="5" creationId="{00000000-0000-0000-0000-000000000000}"/>
          </ac:spMkLst>
        </pc:spChg>
        <pc:grpChg chg="mod">
          <ac:chgData name="Grant Barringer" userId="S::gbarringer@ccaf.us::dfa4bb73-4663-4a0f-8784-3eaa48a7e6fd" providerId="AD" clId="Web-{6D2792BB-CB7D-EF75-4F08-04B576229E35}" dt="2023-10-27T17:34:28.877" v="394" actId="1076"/>
          <ac:grpSpMkLst>
            <pc:docMk/>
            <pc:sldMk cId="3866856102" sldId="293"/>
            <ac:grpSpMk id="6" creationId="{00000000-0000-0000-0000-000000000000}"/>
          </ac:grpSpMkLst>
        </pc:grpChg>
        <pc:grpChg chg="del">
          <ac:chgData name="Grant Barringer" userId="S::gbarringer@ccaf.us::dfa4bb73-4663-4a0f-8784-3eaa48a7e6fd" providerId="AD" clId="Web-{6D2792BB-CB7D-EF75-4F08-04B576229E35}" dt="2023-10-27T17:34:31.564" v="395"/>
          <ac:grpSpMkLst>
            <pc:docMk/>
            <pc:sldMk cId="3866856102" sldId="293"/>
            <ac:grpSpMk id="11" creationId="{00000000-0000-0000-0000-000000000000}"/>
          </ac:grpSpMkLst>
        </pc:grpChg>
      </pc:sldChg>
      <pc:sldChg chg="addSp delSp modSp">
        <pc:chgData name="Grant Barringer" userId="S::gbarringer@ccaf.us::dfa4bb73-4663-4a0f-8784-3eaa48a7e6fd" providerId="AD" clId="Web-{6D2792BB-CB7D-EF75-4F08-04B576229E35}" dt="2023-10-27T17:25:07.944" v="276"/>
        <pc:sldMkLst>
          <pc:docMk/>
          <pc:sldMk cId="877140519" sldId="295"/>
        </pc:sldMkLst>
        <pc:spChg chg="del">
          <ac:chgData name="Grant Barringer" userId="S::gbarringer@ccaf.us::dfa4bb73-4663-4a0f-8784-3eaa48a7e6fd" providerId="AD" clId="Web-{6D2792BB-CB7D-EF75-4F08-04B576229E35}" dt="2023-10-27T17:22:24.566" v="251"/>
          <ac:spMkLst>
            <pc:docMk/>
            <pc:sldMk cId="877140519" sldId="295"/>
            <ac:spMk id="4" creationId="{00000000-0000-0000-0000-000000000000}"/>
          </ac:spMkLst>
        </pc:spChg>
        <pc:spChg chg="del topLvl">
          <ac:chgData name="Grant Barringer" userId="S::gbarringer@ccaf.us::dfa4bb73-4663-4a0f-8784-3eaa48a7e6fd" providerId="AD" clId="Web-{6D2792BB-CB7D-EF75-4F08-04B576229E35}" dt="2023-10-27T17:23:22.770" v="267"/>
          <ac:spMkLst>
            <pc:docMk/>
            <pc:sldMk cId="877140519" sldId="295"/>
            <ac:spMk id="6" creationId="{00000000-0000-0000-0000-000000000000}"/>
          </ac:spMkLst>
        </pc:spChg>
        <pc:spChg chg="del topLvl">
          <ac:chgData name="Grant Barringer" userId="S::gbarringer@ccaf.us::dfa4bb73-4663-4a0f-8784-3eaa48a7e6fd" providerId="AD" clId="Web-{6D2792BB-CB7D-EF75-4F08-04B576229E35}" dt="2023-10-27T17:23:26.333" v="268"/>
          <ac:spMkLst>
            <pc:docMk/>
            <pc:sldMk cId="877140519" sldId="295"/>
            <ac:spMk id="7" creationId="{00000000-0000-0000-0000-000000000000}"/>
          </ac:spMkLst>
        </pc:spChg>
        <pc:spChg chg="mod topLvl">
          <ac:chgData name="Grant Barringer" userId="S::gbarringer@ccaf.us::dfa4bb73-4663-4a0f-8784-3eaa48a7e6fd" providerId="AD" clId="Web-{6D2792BB-CB7D-EF75-4F08-04B576229E35}" dt="2023-10-27T17:24:48.475" v="274"/>
          <ac:spMkLst>
            <pc:docMk/>
            <pc:sldMk cId="877140519" sldId="295"/>
            <ac:spMk id="9" creationId="{9B1EB7A8-8B27-DA96-B82E-F8FE18010FC9}"/>
          </ac:spMkLst>
        </pc:spChg>
        <pc:spChg chg="del mod topLvl">
          <ac:chgData name="Grant Barringer" userId="S::gbarringer@ccaf.us::dfa4bb73-4663-4a0f-8784-3eaa48a7e6fd" providerId="AD" clId="Web-{6D2792BB-CB7D-EF75-4F08-04B576229E35}" dt="2023-10-27T17:24:48.475" v="274"/>
          <ac:spMkLst>
            <pc:docMk/>
            <pc:sldMk cId="877140519" sldId="295"/>
            <ac:spMk id="10" creationId="{9C2BB285-B60A-78AE-16B3-FCD8BCD679E5}"/>
          </ac:spMkLst>
        </pc:spChg>
        <pc:spChg chg="add">
          <ac:chgData name="Grant Barringer" userId="S::gbarringer@ccaf.us::dfa4bb73-4663-4a0f-8784-3eaa48a7e6fd" providerId="AD" clId="Web-{6D2792BB-CB7D-EF75-4F08-04B576229E35}" dt="2023-10-27T17:22:17.925" v="249"/>
          <ac:spMkLst>
            <pc:docMk/>
            <pc:sldMk cId="877140519" sldId="295"/>
            <ac:spMk id="12" creationId="{3A779449-3C5E-09B3-B0B8-2E579F78F9CF}"/>
          </ac:spMkLst>
        </pc:spChg>
        <pc:spChg chg="mod">
          <ac:chgData name="Grant Barringer" userId="S::gbarringer@ccaf.us::dfa4bb73-4663-4a0f-8784-3eaa48a7e6fd" providerId="AD" clId="Web-{6D2792BB-CB7D-EF75-4F08-04B576229E35}" dt="2023-10-27T17:22:52.754" v="259" actId="20577"/>
          <ac:spMkLst>
            <pc:docMk/>
            <pc:sldMk cId="877140519" sldId="295"/>
            <ac:spMk id="14" creationId="{7E6A661B-B6FD-0DBE-1156-1F639E6A9F00}"/>
          </ac:spMkLst>
        </pc:spChg>
        <pc:spChg chg="mod">
          <ac:chgData name="Grant Barringer" userId="S::gbarringer@ccaf.us::dfa4bb73-4663-4a0f-8784-3eaa48a7e6fd" providerId="AD" clId="Web-{6D2792BB-CB7D-EF75-4F08-04B576229E35}" dt="2023-10-27T17:25:07.944" v="276"/>
          <ac:spMkLst>
            <pc:docMk/>
            <pc:sldMk cId="877140519" sldId="295"/>
            <ac:spMk id="16" creationId="{00000000-0000-0000-0000-000000000000}"/>
          </ac:spMkLst>
        </pc:spChg>
        <pc:spChg chg="mod">
          <ac:chgData name="Grant Barringer" userId="S::gbarringer@ccaf.us::dfa4bb73-4663-4a0f-8784-3eaa48a7e6fd" providerId="AD" clId="Web-{6D2792BB-CB7D-EF75-4F08-04B576229E35}" dt="2023-10-27T17:23:20.504" v="266" actId="14100"/>
          <ac:spMkLst>
            <pc:docMk/>
            <pc:sldMk cId="877140519" sldId="295"/>
            <ac:spMk id="17" creationId="{F1763078-C46A-013C-1E39-2E3E5048DBCD}"/>
          </ac:spMkLst>
        </pc:spChg>
        <pc:grpChg chg="del mod">
          <ac:chgData name="Grant Barringer" userId="S::gbarringer@ccaf.us::dfa4bb73-4663-4a0f-8784-3eaa48a7e6fd" providerId="AD" clId="Web-{6D2792BB-CB7D-EF75-4F08-04B576229E35}" dt="2023-10-27T17:23:22.770" v="267"/>
          <ac:grpSpMkLst>
            <pc:docMk/>
            <pc:sldMk cId="877140519" sldId="295"/>
            <ac:grpSpMk id="5" creationId="{00000000-0000-0000-0000-000000000000}"/>
          </ac:grpSpMkLst>
        </pc:grpChg>
        <pc:grpChg chg="del">
          <ac:chgData name="Grant Barringer" userId="S::gbarringer@ccaf.us::dfa4bb73-4663-4a0f-8784-3eaa48a7e6fd" providerId="AD" clId="Web-{6D2792BB-CB7D-EF75-4F08-04B576229E35}" dt="2023-10-27T17:24:48.475" v="274"/>
          <ac:grpSpMkLst>
            <pc:docMk/>
            <pc:sldMk cId="877140519" sldId="295"/>
            <ac:grpSpMk id="8" creationId="{4B155C91-14DF-B7FB-BB10-BD44D619B404}"/>
          </ac:grpSpMkLst>
        </pc:grpChg>
        <pc:grpChg chg="add mod">
          <ac:chgData name="Grant Barringer" userId="S::gbarringer@ccaf.us::dfa4bb73-4663-4a0f-8784-3eaa48a7e6fd" providerId="AD" clId="Web-{6D2792BB-CB7D-EF75-4F08-04B576229E35}" dt="2023-10-27T17:22:33.269" v="253" actId="1076"/>
          <ac:grpSpMkLst>
            <pc:docMk/>
            <pc:sldMk cId="877140519" sldId="295"/>
            <ac:grpSpMk id="18" creationId="{C4B5CC4E-6C69-6441-8474-B17302F8FE03}"/>
          </ac:grpSpMkLst>
        </pc:grpChg>
        <pc:picChg chg="add del">
          <ac:chgData name="Grant Barringer" userId="S::gbarringer@ccaf.us::dfa4bb73-4663-4a0f-8784-3eaa48a7e6fd" providerId="AD" clId="Web-{6D2792BB-CB7D-EF75-4F08-04B576229E35}" dt="2023-10-27T17:24:32.537" v="273"/>
          <ac:picMkLst>
            <pc:docMk/>
            <pc:sldMk cId="877140519" sldId="295"/>
            <ac:picMk id="3" creationId="{00000000-0000-0000-0000-000000000000}"/>
          </ac:picMkLst>
        </pc:picChg>
      </pc:sldChg>
      <pc:sldChg chg="modSp">
        <pc:chgData name="Grant Barringer" userId="S::gbarringer@ccaf.us::dfa4bb73-4663-4a0f-8784-3eaa48a7e6fd" providerId="AD" clId="Web-{6D2792BB-CB7D-EF75-4F08-04B576229E35}" dt="2023-10-27T17:28:49.480" v="311" actId="14100"/>
        <pc:sldMkLst>
          <pc:docMk/>
          <pc:sldMk cId="2302346379" sldId="298"/>
        </pc:sldMkLst>
        <pc:spChg chg="mod">
          <ac:chgData name="Grant Barringer" userId="S::gbarringer@ccaf.us::dfa4bb73-4663-4a0f-8784-3eaa48a7e6fd" providerId="AD" clId="Web-{6D2792BB-CB7D-EF75-4F08-04B576229E35}" dt="2023-10-27T17:26:43.836" v="291" actId="20577"/>
          <ac:spMkLst>
            <pc:docMk/>
            <pc:sldMk cId="2302346379" sldId="298"/>
            <ac:spMk id="4" creationId="{00000000-0000-0000-0000-000000000000}"/>
          </ac:spMkLst>
        </pc:spChg>
        <pc:spChg chg="mod">
          <ac:chgData name="Grant Barringer" userId="S::gbarringer@ccaf.us::dfa4bb73-4663-4a0f-8784-3eaa48a7e6fd" providerId="AD" clId="Web-{6D2792BB-CB7D-EF75-4F08-04B576229E35}" dt="2023-10-27T17:26:40.961" v="290" actId="20577"/>
          <ac:spMkLst>
            <pc:docMk/>
            <pc:sldMk cId="2302346379" sldId="298"/>
            <ac:spMk id="7" creationId="{00000000-0000-0000-0000-000000000000}"/>
          </ac:spMkLst>
        </pc:spChg>
        <pc:spChg chg="mod">
          <ac:chgData name="Grant Barringer" userId="S::gbarringer@ccaf.us::dfa4bb73-4663-4a0f-8784-3eaa48a7e6fd" providerId="AD" clId="Web-{6D2792BB-CB7D-EF75-4F08-04B576229E35}" dt="2023-10-27T17:28:49.480" v="311" actId="14100"/>
          <ac:spMkLst>
            <pc:docMk/>
            <pc:sldMk cId="2302346379" sldId="298"/>
            <ac:spMk id="11" creationId="{00000000-0000-0000-0000-000000000000}"/>
          </ac:spMkLst>
        </pc:spChg>
        <pc:spChg chg="mod">
          <ac:chgData name="Grant Barringer" userId="S::gbarringer@ccaf.us::dfa4bb73-4663-4a0f-8784-3eaa48a7e6fd" providerId="AD" clId="Web-{6D2792BB-CB7D-EF75-4F08-04B576229E35}" dt="2023-10-27T17:27:35.337" v="298" actId="1076"/>
          <ac:spMkLst>
            <pc:docMk/>
            <pc:sldMk cId="2302346379" sldId="298"/>
            <ac:spMk id="13" creationId="{00000000-0000-0000-0000-000000000000}"/>
          </ac:spMkLst>
        </pc:spChg>
        <pc:spChg chg="mod">
          <ac:chgData name="Grant Barringer" userId="S::gbarringer@ccaf.us::dfa4bb73-4663-4a0f-8784-3eaa48a7e6fd" providerId="AD" clId="Web-{6D2792BB-CB7D-EF75-4F08-04B576229E35}" dt="2023-10-27T17:27:50.260" v="300" actId="1076"/>
          <ac:spMkLst>
            <pc:docMk/>
            <pc:sldMk cId="2302346379" sldId="298"/>
            <ac:spMk id="14" creationId="{00000000-0000-0000-0000-000000000000}"/>
          </ac:spMkLst>
        </pc:spChg>
        <pc:grpChg chg="mod">
          <ac:chgData name="Grant Barringer" userId="S::gbarringer@ccaf.us::dfa4bb73-4663-4a0f-8784-3eaa48a7e6fd" providerId="AD" clId="Web-{6D2792BB-CB7D-EF75-4F08-04B576229E35}" dt="2023-10-27T17:28:01.791" v="301" actId="1076"/>
          <ac:grpSpMkLst>
            <pc:docMk/>
            <pc:sldMk cId="2302346379" sldId="298"/>
            <ac:grpSpMk id="12" creationId="{00000000-0000-0000-0000-000000000000}"/>
          </ac:grpSpMkLst>
        </pc:grpChg>
      </pc:sldChg>
      <pc:sldChg chg="modSp">
        <pc:chgData name="Grant Barringer" userId="S::gbarringer@ccaf.us::dfa4bb73-4663-4a0f-8784-3eaa48a7e6fd" providerId="AD" clId="Web-{6D2792BB-CB7D-EF75-4F08-04B576229E35}" dt="2023-10-27T17:31:52.999" v="379" actId="20577"/>
        <pc:sldMkLst>
          <pc:docMk/>
          <pc:sldMk cId="2862398008" sldId="301"/>
        </pc:sldMkLst>
        <pc:spChg chg="mod">
          <ac:chgData name="Grant Barringer" userId="S::gbarringer@ccaf.us::dfa4bb73-4663-4a0f-8784-3eaa48a7e6fd" providerId="AD" clId="Web-{6D2792BB-CB7D-EF75-4F08-04B576229E35}" dt="2023-10-27T17:31:52.999" v="379" actId="20577"/>
          <ac:spMkLst>
            <pc:docMk/>
            <pc:sldMk cId="2862398008" sldId="301"/>
            <ac:spMk id="13" creationId="{00000000-0000-0000-0000-000000000000}"/>
          </ac:spMkLst>
        </pc:spChg>
        <pc:spChg chg="mod">
          <ac:chgData name="Grant Barringer" userId="S::gbarringer@ccaf.us::dfa4bb73-4663-4a0f-8784-3eaa48a7e6fd" providerId="AD" clId="Web-{6D2792BB-CB7D-EF75-4F08-04B576229E35}" dt="2023-10-27T17:31:26.451" v="365" actId="1076"/>
          <ac:spMkLst>
            <pc:docMk/>
            <pc:sldMk cId="2862398008" sldId="301"/>
            <ac:spMk id="15" creationId="{81E4EDA0-71AD-0E8E-8757-D953DF51EFC2}"/>
          </ac:spMkLst>
        </pc:spChg>
        <pc:spChg chg="mod">
          <ac:chgData name="Grant Barringer" userId="S::gbarringer@ccaf.us::dfa4bb73-4663-4a0f-8784-3eaa48a7e6fd" providerId="AD" clId="Web-{6D2792BB-CB7D-EF75-4F08-04B576229E35}" dt="2023-10-27T17:31:26.436" v="363" actId="1076"/>
          <ac:spMkLst>
            <pc:docMk/>
            <pc:sldMk cId="2862398008" sldId="301"/>
            <ac:spMk id="16" creationId="{3FE33566-5F41-8681-430C-0BF7EF94B244}"/>
          </ac:spMkLst>
        </pc:spChg>
        <pc:spChg chg="mod">
          <ac:chgData name="Grant Barringer" userId="S::gbarringer@ccaf.us::dfa4bb73-4663-4a0f-8784-3eaa48a7e6fd" providerId="AD" clId="Web-{6D2792BB-CB7D-EF75-4F08-04B576229E35}" dt="2023-10-27T17:31:26.436" v="364" actId="1076"/>
          <ac:spMkLst>
            <pc:docMk/>
            <pc:sldMk cId="2862398008" sldId="301"/>
            <ac:spMk id="19" creationId="{D2362999-FE32-6FA4-EC78-09CEFB0D0BB0}"/>
          </ac:spMkLst>
        </pc:spChg>
      </pc:sldChg>
    </pc:docChg>
  </pc:docChgLst>
  <pc:docChgLst>
    <pc:chgData name="Alyah Thomas" userId="34ebaa74-05bb-45ab-856e-2136d03b2754" providerId="ADAL" clId="{3D303F60-4A90-46D0-9D65-835C23924810}"/>
    <pc:docChg chg="undo custSel modSld">
      <pc:chgData name="Alyah Thomas" userId="34ebaa74-05bb-45ab-856e-2136d03b2754" providerId="ADAL" clId="{3D303F60-4A90-46D0-9D65-835C23924810}" dt="2022-11-16T19:37:21.959" v="339" actId="20577"/>
      <pc:docMkLst>
        <pc:docMk/>
      </pc:docMkLst>
      <pc:sldChg chg="modSp mod">
        <pc:chgData name="Alyah Thomas" userId="34ebaa74-05bb-45ab-856e-2136d03b2754" providerId="ADAL" clId="{3D303F60-4A90-46D0-9D65-835C23924810}" dt="2022-11-16T19:20:30.956" v="60" actId="962"/>
        <pc:sldMkLst>
          <pc:docMk/>
          <pc:sldMk cId="0" sldId="256"/>
        </pc:sldMkLst>
        <pc:grpChg chg="mod">
          <ac:chgData name="Alyah Thomas" userId="34ebaa74-05bb-45ab-856e-2136d03b2754" providerId="ADAL" clId="{3D303F60-4A90-46D0-9D65-835C23924810}" dt="2022-11-16T19:20:14.915" v="54" actId="962"/>
          <ac:grpSpMkLst>
            <pc:docMk/>
            <pc:sldMk cId="0" sldId="256"/>
            <ac:grpSpMk id="6" creationId="{00000000-0000-0000-0000-000000000000}"/>
          </ac:grpSpMkLst>
        </pc:grpChg>
        <pc:picChg chg="mod">
          <ac:chgData name="Alyah Thomas" userId="34ebaa74-05bb-45ab-856e-2136d03b2754" providerId="ADAL" clId="{3D303F60-4A90-46D0-9D65-835C23924810}" dt="2022-11-16T19:20:30.956" v="60" actId="962"/>
          <ac:picMkLst>
            <pc:docMk/>
            <pc:sldMk cId="0" sldId="256"/>
            <ac:picMk id="3" creationId="{00000000-0000-0000-0000-000000000000}"/>
          </ac:picMkLst>
        </pc:picChg>
        <pc:picChg chg="mod">
          <ac:chgData name="Alyah Thomas" userId="34ebaa74-05bb-45ab-856e-2136d03b2754" providerId="ADAL" clId="{3D303F60-4A90-46D0-9D65-835C23924810}" dt="2022-11-16T19:20:28.917" v="59" actId="962"/>
          <ac:picMkLst>
            <pc:docMk/>
            <pc:sldMk cId="0" sldId="256"/>
            <ac:picMk id="4" creationId="{00000000-0000-0000-0000-000000000000}"/>
          </ac:picMkLst>
        </pc:picChg>
        <pc:picChg chg="mod">
          <ac:chgData name="Alyah Thomas" userId="34ebaa74-05bb-45ab-856e-2136d03b2754" providerId="ADAL" clId="{3D303F60-4A90-46D0-9D65-835C23924810}" dt="2022-11-16T19:20:17.995" v="57" actId="962"/>
          <ac:picMkLst>
            <pc:docMk/>
            <pc:sldMk cId="0" sldId="256"/>
            <ac:picMk id="5" creationId="{00000000-0000-0000-0000-000000000000}"/>
          </ac:picMkLst>
        </pc:picChg>
        <pc:picChg chg="mod">
          <ac:chgData name="Alyah Thomas" userId="34ebaa74-05bb-45ab-856e-2136d03b2754" providerId="ADAL" clId="{3D303F60-4A90-46D0-9D65-835C23924810}" dt="2022-11-16T19:20:20.675" v="58" actId="962"/>
          <ac:picMkLst>
            <pc:docMk/>
            <pc:sldMk cId="0" sldId="256"/>
            <ac:picMk id="8" creationId="{00000000-0000-0000-0000-000000000000}"/>
          </ac:picMkLst>
        </pc:picChg>
      </pc:sldChg>
      <pc:sldChg chg="modSp mod">
        <pc:chgData name="Alyah Thomas" userId="34ebaa74-05bb-45ab-856e-2136d03b2754" providerId="ADAL" clId="{3D303F60-4A90-46D0-9D65-835C23924810}" dt="2022-11-16T19:20:44.628" v="65" actId="962"/>
        <pc:sldMkLst>
          <pc:docMk/>
          <pc:sldMk cId="0" sldId="257"/>
        </pc:sldMkLst>
        <pc:spChg chg="mod">
          <ac:chgData name="Alyah Thomas" userId="34ebaa74-05bb-45ab-856e-2136d03b2754" providerId="ADAL" clId="{3D303F60-4A90-46D0-9D65-835C23924810}" dt="2022-11-16T19:20:41.155" v="63" actId="962"/>
          <ac:spMkLst>
            <pc:docMk/>
            <pc:sldMk cId="0" sldId="257"/>
            <ac:spMk id="2" creationId="{00000000-0000-0000-0000-000000000000}"/>
          </ac:spMkLst>
        </pc:spChg>
        <pc:grpChg chg="mod">
          <ac:chgData name="Alyah Thomas" userId="34ebaa74-05bb-45ab-856e-2136d03b2754" providerId="ADAL" clId="{3D303F60-4A90-46D0-9D65-835C23924810}" dt="2022-11-16T19:20:39.347" v="62" actId="962"/>
          <ac:grpSpMkLst>
            <pc:docMk/>
            <pc:sldMk cId="0" sldId="257"/>
            <ac:grpSpMk id="3" creationId="{00000000-0000-0000-0000-000000000000}"/>
          </ac:grpSpMkLst>
        </pc:grpChg>
        <pc:picChg chg="mod">
          <ac:chgData name="Alyah Thomas" userId="34ebaa74-05bb-45ab-856e-2136d03b2754" providerId="ADAL" clId="{3D303F60-4A90-46D0-9D65-835C23924810}" dt="2022-11-16T19:20:36.923" v="61" actId="962"/>
          <ac:picMkLst>
            <pc:docMk/>
            <pc:sldMk cId="0" sldId="257"/>
            <ac:picMk id="5" creationId="{00000000-0000-0000-0000-000000000000}"/>
          </ac:picMkLst>
        </pc:picChg>
        <pc:picChg chg="mod">
          <ac:chgData name="Alyah Thomas" userId="34ebaa74-05bb-45ab-856e-2136d03b2754" providerId="ADAL" clId="{3D303F60-4A90-46D0-9D65-835C23924810}" dt="2022-11-16T19:20:44.628" v="65" actId="962"/>
          <ac:picMkLst>
            <pc:docMk/>
            <pc:sldMk cId="0" sldId="257"/>
            <ac:picMk id="6" creationId="{00000000-0000-0000-0000-000000000000}"/>
          </ac:picMkLst>
        </pc:picChg>
        <pc:picChg chg="mod">
          <ac:chgData name="Alyah Thomas" userId="34ebaa74-05bb-45ab-856e-2136d03b2754" providerId="ADAL" clId="{3D303F60-4A90-46D0-9D65-835C23924810}" dt="2022-11-16T19:20:42.835" v="64" actId="962"/>
          <ac:picMkLst>
            <pc:docMk/>
            <pc:sldMk cId="0" sldId="257"/>
            <ac:picMk id="7" creationId="{00000000-0000-0000-0000-000000000000}"/>
          </ac:picMkLst>
        </pc:picChg>
      </pc:sldChg>
      <pc:sldChg chg="modSp mod">
        <pc:chgData name="Alyah Thomas" userId="34ebaa74-05bb-45ab-856e-2136d03b2754" providerId="ADAL" clId="{3D303F60-4A90-46D0-9D65-835C23924810}" dt="2022-11-16T19:25:54.387" v="214" actId="962"/>
        <pc:sldMkLst>
          <pc:docMk/>
          <pc:sldMk cId="0" sldId="258"/>
        </pc:sldMkLst>
        <pc:spChg chg="mod">
          <ac:chgData name="Alyah Thomas" userId="34ebaa74-05bb-45ab-856e-2136d03b2754" providerId="ADAL" clId="{3D303F60-4A90-46D0-9D65-835C23924810}" dt="2022-11-16T19:25:54.387" v="214" actId="962"/>
          <ac:spMkLst>
            <pc:docMk/>
            <pc:sldMk cId="0" sldId="258"/>
            <ac:spMk id="2" creationId="{00000000-0000-0000-0000-000000000000}"/>
          </ac:spMkLst>
        </pc:spChg>
        <pc:grpChg chg="mod">
          <ac:chgData name="Alyah Thomas" userId="34ebaa74-05bb-45ab-856e-2136d03b2754" providerId="ADAL" clId="{3D303F60-4A90-46D0-9D65-835C23924810}" dt="2022-11-16T19:20:52.283" v="68" actId="962"/>
          <ac:grpSpMkLst>
            <pc:docMk/>
            <pc:sldMk cId="0" sldId="258"/>
            <ac:grpSpMk id="4" creationId="{00000000-0000-0000-0000-000000000000}"/>
          </ac:grpSpMkLst>
        </pc:grpChg>
        <pc:grpChg chg="mod">
          <ac:chgData name="Alyah Thomas" userId="34ebaa74-05bb-45ab-856e-2136d03b2754" providerId="ADAL" clId="{3D303F60-4A90-46D0-9D65-835C23924810}" dt="2022-11-16T19:20:50.686" v="67" actId="962"/>
          <ac:grpSpMkLst>
            <pc:docMk/>
            <pc:sldMk cId="0" sldId="258"/>
            <ac:grpSpMk id="20" creationId="{00000000-0000-0000-0000-000000000000}"/>
          </ac:grpSpMkLst>
        </pc:grpChg>
        <pc:picChg chg="mod">
          <ac:chgData name="Alyah Thomas" userId="34ebaa74-05bb-45ab-856e-2136d03b2754" providerId="ADAL" clId="{3D303F60-4A90-46D0-9D65-835C23924810}" dt="2022-11-16T19:20:48.635" v="66" actId="962"/>
          <ac:picMkLst>
            <pc:docMk/>
            <pc:sldMk cId="0" sldId="258"/>
            <ac:picMk id="3" creationId="{00000000-0000-0000-0000-000000000000}"/>
          </ac:picMkLst>
        </pc:picChg>
      </pc:sldChg>
      <pc:sldChg chg="modSp mod">
        <pc:chgData name="Alyah Thomas" userId="34ebaa74-05bb-45ab-856e-2136d03b2754" providerId="ADAL" clId="{3D303F60-4A90-46D0-9D65-835C23924810}" dt="2022-11-16T19:25:58.892" v="215" actId="962"/>
        <pc:sldMkLst>
          <pc:docMk/>
          <pc:sldMk cId="0" sldId="259"/>
        </pc:sldMkLst>
        <pc:spChg chg="mod">
          <ac:chgData name="Alyah Thomas" userId="34ebaa74-05bb-45ab-856e-2136d03b2754" providerId="ADAL" clId="{3D303F60-4A90-46D0-9D65-835C23924810}" dt="2022-11-16T19:25:58.892" v="215" actId="962"/>
          <ac:spMkLst>
            <pc:docMk/>
            <pc:sldMk cId="0" sldId="259"/>
            <ac:spMk id="12" creationId="{00000000-0000-0000-0000-000000000000}"/>
          </ac:spMkLst>
        </pc:spChg>
        <pc:grpChg chg="mod">
          <ac:chgData name="Alyah Thomas" userId="34ebaa74-05bb-45ab-856e-2136d03b2754" providerId="ADAL" clId="{3D303F60-4A90-46D0-9D65-835C23924810}" dt="2022-11-16T19:21:01.476" v="72" actId="962"/>
          <ac:grpSpMkLst>
            <pc:docMk/>
            <pc:sldMk cId="0" sldId="259"/>
            <ac:grpSpMk id="16" creationId="{00000000-0000-0000-0000-000000000000}"/>
          </ac:grpSpMkLst>
        </pc:grpChg>
        <pc:picChg chg="mod">
          <ac:chgData name="Alyah Thomas" userId="34ebaa74-05bb-45ab-856e-2136d03b2754" providerId="ADAL" clId="{3D303F60-4A90-46D0-9D65-835C23924810}" dt="2022-11-16T19:20:59.547" v="71" actId="962"/>
          <ac:picMkLst>
            <pc:docMk/>
            <pc:sldMk cId="0" sldId="259"/>
            <ac:picMk id="10" creationId="{00000000-0000-0000-0000-000000000000}"/>
          </ac:picMkLst>
        </pc:picChg>
        <pc:picChg chg="mod">
          <ac:chgData name="Alyah Thomas" userId="34ebaa74-05bb-45ab-856e-2136d03b2754" providerId="ADAL" clId="{3D303F60-4A90-46D0-9D65-835C23924810}" dt="2022-11-16T19:20:57.652" v="70" actId="962"/>
          <ac:picMkLst>
            <pc:docMk/>
            <pc:sldMk cId="0" sldId="259"/>
            <ac:picMk id="11" creationId="{00000000-0000-0000-0000-000000000000}"/>
          </ac:picMkLst>
        </pc:picChg>
        <pc:picChg chg="mod">
          <ac:chgData name="Alyah Thomas" userId="34ebaa74-05bb-45ab-856e-2136d03b2754" providerId="ADAL" clId="{3D303F60-4A90-46D0-9D65-835C23924810}" dt="2022-11-16T19:20:55.596" v="69" actId="962"/>
          <ac:picMkLst>
            <pc:docMk/>
            <pc:sldMk cId="0" sldId="259"/>
            <ac:picMk id="18" creationId="{00000000-0000-0000-0000-000000000000}"/>
          </ac:picMkLst>
        </pc:picChg>
      </pc:sldChg>
      <pc:sldChg chg="modSp mod">
        <pc:chgData name="Alyah Thomas" userId="34ebaa74-05bb-45ab-856e-2136d03b2754" providerId="ADAL" clId="{3D303F60-4A90-46D0-9D65-835C23924810}" dt="2022-11-16T19:21:10.767" v="76" actId="962"/>
        <pc:sldMkLst>
          <pc:docMk/>
          <pc:sldMk cId="0" sldId="260"/>
        </pc:sldMkLst>
        <pc:spChg chg="mod">
          <ac:chgData name="Alyah Thomas" userId="34ebaa74-05bb-45ab-856e-2136d03b2754" providerId="ADAL" clId="{3D303F60-4A90-46D0-9D65-835C23924810}" dt="2022-11-16T19:21:10.767" v="76" actId="962"/>
          <ac:spMkLst>
            <pc:docMk/>
            <pc:sldMk cId="0" sldId="260"/>
            <ac:spMk id="8" creationId="{00000000-0000-0000-0000-000000000000}"/>
          </ac:spMkLst>
        </pc:spChg>
        <pc:grpChg chg="mod">
          <ac:chgData name="Alyah Thomas" userId="34ebaa74-05bb-45ab-856e-2136d03b2754" providerId="ADAL" clId="{3D303F60-4A90-46D0-9D65-835C23924810}" dt="2022-11-16T19:21:06.891" v="74" actId="962"/>
          <ac:grpSpMkLst>
            <pc:docMk/>
            <pc:sldMk cId="0" sldId="260"/>
            <ac:grpSpMk id="4" creationId="{00000000-0000-0000-0000-000000000000}"/>
          </ac:grpSpMkLst>
        </pc:grpChg>
        <pc:picChg chg="mod">
          <ac:chgData name="Alyah Thomas" userId="34ebaa74-05bb-45ab-856e-2136d03b2754" providerId="ADAL" clId="{3D303F60-4A90-46D0-9D65-835C23924810}" dt="2022-11-16T19:21:04.687" v="73" actId="962"/>
          <ac:picMkLst>
            <pc:docMk/>
            <pc:sldMk cId="0" sldId="260"/>
            <ac:picMk id="3" creationId="{00000000-0000-0000-0000-000000000000}"/>
          </ac:picMkLst>
        </pc:picChg>
        <pc:picChg chg="mod">
          <ac:chgData name="Alyah Thomas" userId="34ebaa74-05bb-45ab-856e-2136d03b2754" providerId="ADAL" clId="{3D303F60-4A90-46D0-9D65-835C23924810}" dt="2022-11-16T19:21:09.508" v="75" actId="962"/>
          <ac:picMkLst>
            <pc:docMk/>
            <pc:sldMk cId="0" sldId="260"/>
            <ac:picMk id="6" creationId="{00000000-0000-0000-0000-000000000000}"/>
          </ac:picMkLst>
        </pc:picChg>
      </pc:sldChg>
      <pc:sldChg chg="modSp mod">
        <pc:chgData name="Alyah Thomas" userId="34ebaa74-05bb-45ab-856e-2136d03b2754" providerId="ADAL" clId="{3D303F60-4A90-46D0-9D65-835C23924810}" dt="2022-11-16T19:21:17.314" v="79" actId="962"/>
        <pc:sldMkLst>
          <pc:docMk/>
          <pc:sldMk cId="0" sldId="261"/>
        </pc:sldMkLst>
        <pc:grpChg chg="mod">
          <ac:chgData name="Alyah Thomas" userId="34ebaa74-05bb-45ab-856e-2136d03b2754" providerId="ADAL" clId="{3D303F60-4A90-46D0-9D65-835C23924810}" dt="2022-11-16T19:21:17.314" v="79" actId="962"/>
          <ac:grpSpMkLst>
            <pc:docMk/>
            <pc:sldMk cId="0" sldId="261"/>
            <ac:grpSpMk id="8" creationId="{00000000-0000-0000-0000-000000000000}"/>
          </ac:grpSpMkLst>
        </pc:grpChg>
        <pc:picChg chg="mod">
          <ac:chgData name="Alyah Thomas" userId="34ebaa74-05bb-45ab-856e-2136d03b2754" providerId="ADAL" clId="{3D303F60-4A90-46D0-9D65-835C23924810}" dt="2022-11-16T19:21:14.980" v="78" actId="962"/>
          <ac:picMkLst>
            <pc:docMk/>
            <pc:sldMk cId="0" sldId="261"/>
            <ac:picMk id="7" creationId="{00000000-0000-0000-0000-000000000000}"/>
          </ac:picMkLst>
        </pc:picChg>
        <pc:picChg chg="mod">
          <ac:chgData name="Alyah Thomas" userId="34ebaa74-05bb-45ab-856e-2136d03b2754" providerId="ADAL" clId="{3D303F60-4A90-46D0-9D65-835C23924810}" dt="2022-11-16T19:21:13.812" v="77" actId="962"/>
          <ac:picMkLst>
            <pc:docMk/>
            <pc:sldMk cId="0" sldId="261"/>
            <ac:picMk id="10" creationId="{00000000-0000-0000-0000-000000000000}"/>
          </ac:picMkLst>
        </pc:picChg>
      </pc:sldChg>
      <pc:sldChg chg="modSp mod">
        <pc:chgData name="Alyah Thomas" userId="34ebaa74-05bb-45ab-856e-2136d03b2754" providerId="ADAL" clId="{3D303F60-4A90-46D0-9D65-835C23924810}" dt="2022-11-16T19:21:23.427" v="83" actId="962"/>
        <pc:sldMkLst>
          <pc:docMk/>
          <pc:sldMk cId="0" sldId="262"/>
        </pc:sldMkLst>
        <pc:spChg chg="mod">
          <ac:chgData name="Alyah Thomas" userId="34ebaa74-05bb-45ab-856e-2136d03b2754" providerId="ADAL" clId="{3D303F60-4A90-46D0-9D65-835C23924810}" dt="2022-11-16T19:21:22.651" v="82" actId="962"/>
          <ac:spMkLst>
            <pc:docMk/>
            <pc:sldMk cId="0" sldId="262"/>
            <ac:spMk id="4" creationId="{00000000-0000-0000-0000-000000000000}"/>
          </ac:spMkLst>
        </pc:spChg>
        <pc:grpChg chg="mod">
          <ac:chgData name="Alyah Thomas" userId="34ebaa74-05bb-45ab-856e-2136d03b2754" providerId="ADAL" clId="{3D303F60-4A90-46D0-9D65-835C23924810}" dt="2022-11-16T19:21:23.427" v="83" actId="962"/>
          <ac:grpSpMkLst>
            <pc:docMk/>
            <pc:sldMk cId="0" sldId="262"/>
            <ac:grpSpMk id="5" creationId="{00000000-0000-0000-0000-000000000000}"/>
          </ac:grpSpMkLst>
        </pc:grpChg>
        <pc:picChg chg="mod">
          <ac:chgData name="Alyah Thomas" userId="34ebaa74-05bb-45ab-856e-2136d03b2754" providerId="ADAL" clId="{3D303F60-4A90-46D0-9D65-835C23924810}" dt="2022-11-16T19:21:21.899" v="81" actId="962"/>
          <ac:picMkLst>
            <pc:docMk/>
            <pc:sldMk cId="0" sldId="262"/>
            <ac:picMk id="2" creationId="{00000000-0000-0000-0000-000000000000}"/>
          </ac:picMkLst>
        </pc:picChg>
        <pc:picChg chg="mod">
          <ac:chgData name="Alyah Thomas" userId="34ebaa74-05bb-45ab-856e-2136d03b2754" providerId="ADAL" clId="{3D303F60-4A90-46D0-9D65-835C23924810}" dt="2022-11-16T19:21:20.531" v="80" actId="962"/>
          <ac:picMkLst>
            <pc:docMk/>
            <pc:sldMk cId="0" sldId="262"/>
            <ac:picMk id="10" creationId="{00000000-0000-0000-0000-000000000000}"/>
          </ac:picMkLst>
        </pc:picChg>
      </pc:sldChg>
      <pc:sldChg chg="modSp mod">
        <pc:chgData name="Alyah Thomas" userId="34ebaa74-05bb-45ab-856e-2136d03b2754" providerId="ADAL" clId="{3D303F60-4A90-46D0-9D65-835C23924810}" dt="2022-11-16T19:21:35.931" v="88" actId="962"/>
        <pc:sldMkLst>
          <pc:docMk/>
          <pc:sldMk cId="0" sldId="263"/>
        </pc:sldMkLst>
        <pc:spChg chg="mod">
          <ac:chgData name="Alyah Thomas" userId="34ebaa74-05bb-45ab-856e-2136d03b2754" providerId="ADAL" clId="{3D303F60-4A90-46D0-9D65-835C23924810}" dt="2022-11-16T19:21:28.980" v="85" actId="962"/>
          <ac:spMkLst>
            <pc:docMk/>
            <pc:sldMk cId="0" sldId="263"/>
            <ac:spMk id="8" creationId="{00000000-0000-0000-0000-000000000000}"/>
          </ac:spMkLst>
        </pc:spChg>
        <pc:grpChg chg="mod">
          <ac:chgData name="Alyah Thomas" userId="34ebaa74-05bb-45ab-856e-2136d03b2754" providerId="ADAL" clId="{3D303F60-4A90-46D0-9D65-835C23924810}" dt="2022-11-16T19:21:33.652" v="87" actId="962"/>
          <ac:grpSpMkLst>
            <pc:docMk/>
            <pc:sldMk cId="0" sldId="263"/>
            <ac:grpSpMk id="3" creationId="{00000000-0000-0000-0000-000000000000}"/>
          </ac:grpSpMkLst>
        </pc:grpChg>
        <pc:grpChg chg="mod">
          <ac:chgData name="Alyah Thomas" userId="34ebaa74-05bb-45ab-856e-2136d03b2754" providerId="ADAL" clId="{3D303F60-4A90-46D0-9D65-835C23924810}" dt="2022-11-16T19:21:28.180" v="84" actId="962"/>
          <ac:grpSpMkLst>
            <pc:docMk/>
            <pc:sldMk cId="0" sldId="263"/>
            <ac:grpSpMk id="7" creationId="{00000000-0000-0000-0000-000000000000}"/>
          </ac:grpSpMkLst>
        </pc:grpChg>
        <pc:grpChg chg="mod">
          <ac:chgData name="Alyah Thomas" userId="34ebaa74-05bb-45ab-856e-2136d03b2754" providerId="ADAL" clId="{3D303F60-4A90-46D0-9D65-835C23924810}" dt="2022-11-16T19:21:30.485" v="86" actId="962"/>
          <ac:grpSpMkLst>
            <pc:docMk/>
            <pc:sldMk cId="0" sldId="263"/>
            <ac:grpSpMk id="9" creationId="{00000000-0000-0000-0000-000000000000}"/>
          </ac:grpSpMkLst>
        </pc:grpChg>
        <pc:picChg chg="mod">
          <ac:chgData name="Alyah Thomas" userId="34ebaa74-05bb-45ab-856e-2136d03b2754" providerId="ADAL" clId="{3D303F60-4A90-46D0-9D65-835C23924810}" dt="2022-11-16T19:21:35.931" v="88" actId="962"/>
          <ac:picMkLst>
            <pc:docMk/>
            <pc:sldMk cId="0" sldId="263"/>
            <ac:picMk id="6" creationId="{00000000-0000-0000-0000-000000000000}"/>
          </ac:picMkLst>
        </pc:picChg>
      </pc:sldChg>
      <pc:sldChg chg="modSp mod">
        <pc:chgData name="Alyah Thomas" userId="34ebaa74-05bb-45ab-856e-2136d03b2754" providerId="ADAL" clId="{3D303F60-4A90-46D0-9D65-835C23924810}" dt="2022-11-16T19:21:42.043" v="90" actId="962"/>
        <pc:sldMkLst>
          <pc:docMk/>
          <pc:sldMk cId="0" sldId="264"/>
        </pc:sldMkLst>
        <pc:grpChg chg="mod">
          <ac:chgData name="Alyah Thomas" userId="34ebaa74-05bb-45ab-856e-2136d03b2754" providerId="ADAL" clId="{3D303F60-4A90-46D0-9D65-835C23924810}" dt="2022-11-16T19:21:42.043" v="90" actId="962"/>
          <ac:grpSpMkLst>
            <pc:docMk/>
            <pc:sldMk cId="0" sldId="264"/>
            <ac:grpSpMk id="18" creationId="{00000000-0000-0000-0000-000000000000}"/>
          </ac:grpSpMkLst>
        </pc:grpChg>
        <pc:picChg chg="mod">
          <ac:chgData name="Alyah Thomas" userId="34ebaa74-05bb-45ab-856e-2136d03b2754" providerId="ADAL" clId="{3D303F60-4A90-46D0-9D65-835C23924810}" dt="2022-11-16T19:21:40.107" v="89" actId="962"/>
          <ac:picMkLst>
            <pc:docMk/>
            <pc:sldMk cId="0" sldId="264"/>
            <ac:picMk id="17" creationId="{00000000-0000-0000-0000-000000000000}"/>
          </ac:picMkLst>
        </pc:picChg>
      </pc:sldChg>
      <pc:sldChg chg="modSp mod">
        <pc:chgData name="Alyah Thomas" userId="34ebaa74-05bb-45ab-856e-2136d03b2754" providerId="ADAL" clId="{3D303F60-4A90-46D0-9D65-835C23924810}" dt="2022-11-16T19:22:18.755" v="147" actId="20577"/>
        <pc:sldMkLst>
          <pc:docMk/>
          <pc:sldMk cId="0" sldId="265"/>
        </pc:sldMkLst>
        <pc:spChg chg="mod">
          <ac:chgData name="Alyah Thomas" userId="34ebaa74-05bb-45ab-856e-2136d03b2754" providerId="ADAL" clId="{3D303F60-4A90-46D0-9D65-835C23924810}" dt="2022-11-16T19:22:18.755" v="147" actId="20577"/>
          <ac:spMkLst>
            <pc:docMk/>
            <pc:sldMk cId="0" sldId="265"/>
            <ac:spMk id="13" creationId="{00000000-0000-0000-0000-000000000000}"/>
          </ac:spMkLst>
        </pc:spChg>
        <pc:grpChg chg="mod">
          <ac:chgData name="Alyah Thomas" userId="34ebaa74-05bb-45ab-856e-2136d03b2754" providerId="ADAL" clId="{3D303F60-4A90-46D0-9D65-835C23924810}" dt="2022-11-16T19:21:53.149" v="95" actId="962"/>
          <ac:grpSpMkLst>
            <pc:docMk/>
            <pc:sldMk cId="0" sldId="265"/>
            <ac:grpSpMk id="15" creationId="{00000000-0000-0000-0000-000000000000}"/>
          </ac:grpSpMkLst>
        </pc:grpChg>
        <pc:picChg chg="mod">
          <ac:chgData name="Alyah Thomas" userId="34ebaa74-05bb-45ab-856e-2136d03b2754" providerId="ADAL" clId="{3D303F60-4A90-46D0-9D65-835C23924810}" dt="2022-11-16T19:21:51.507" v="94" actId="962"/>
          <ac:picMkLst>
            <pc:docMk/>
            <pc:sldMk cId="0" sldId="265"/>
            <ac:picMk id="3" creationId="{00000000-0000-0000-0000-000000000000}"/>
          </ac:picMkLst>
        </pc:picChg>
      </pc:sldChg>
      <pc:sldChg chg="addSp delSp modSp mod">
        <pc:chgData name="Alyah Thomas" userId="34ebaa74-05bb-45ab-856e-2136d03b2754" providerId="ADAL" clId="{3D303F60-4A90-46D0-9D65-835C23924810}" dt="2022-11-16T19:28:36.874" v="231" actId="122"/>
        <pc:sldMkLst>
          <pc:docMk/>
          <pc:sldMk cId="0" sldId="266"/>
        </pc:sldMkLst>
        <pc:spChg chg="add del">
          <ac:chgData name="Alyah Thomas" userId="34ebaa74-05bb-45ab-856e-2136d03b2754" providerId="ADAL" clId="{3D303F60-4A90-46D0-9D65-835C23924810}" dt="2022-11-16T19:27:49.145" v="217" actId="22"/>
          <ac:spMkLst>
            <pc:docMk/>
            <pc:sldMk cId="0" sldId="266"/>
            <ac:spMk id="21" creationId="{DDEE3D7F-05C0-6C4D-CF97-3EA41BDD88ED}"/>
          </ac:spMkLst>
        </pc:spChg>
        <pc:spChg chg="add mod">
          <ac:chgData name="Alyah Thomas" userId="34ebaa74-05bb-45ab-856e-2136d03b2754" providerId="ADAL" clId="{3D303F60-4A90-46D0-9D65-835C23924810}" dt="2022-11-16T19:28:36.874" v="231" actId="122"/>
          <ac:spMkLst>
            <pc:docMk/>
            <pc:sldMk cId="0" sldId="266"/>
            <ac:spMk id="22" creationId="{40699567-F14A-6E65-CAD3-2A8332FFE4AA}"/>
          </ac:spMkLst>
        </pc:spChg>
        <pc:grpChg chg="mod">
          <ac:chgData name="Alyah Thomas" userId="34ebaa74-05bb-45ab-856e-2136d03b2754" providerId="ADAL" clId="{3D303F60-4A90-46D0-9D65-835C23924810}" dt="2022-11-16T19:22:34.644" v="149" actId="962"/>
          <ac:grpSpMkLst>
            <pc:docMk/>
            <pc:sldMk cId="0" sldId="266"/>
            <ac:grpSpMk id="3" creationId="{00000000-0000-0000-0000-000000000000}"/>
          </ac:grpSpMkLst>
        </pc:grpChg>
        <pc:picChg chg="mod">
          <ac:chgData name="Alyah Thomas" userId="34ebaa74-05bb-45ab-856e-2136d03b2754" providerId="ADAL" clId="{3D303F60-4A90-46D0-9D65-835C23924810}" dt="2022-11-16T19:22:32.355" v="148" actId="962"/>
          <ac:picMkLst>
            <pc:docMk/>
            <pc:sldMk cId="0" sldId="266"/>
            <ac:picMk id="2" creationId="{00000000-0000-0000-0000-000000000000}"/>
          </ac:picMkLst>
        </pc:picChg>
        <pc:picChg chg="mod">
          <ac:chgData name="Alyah Thomas" userId="34ebaa74-05bb-45ab-856e-2136d03b2754" providerId="ADAL" clId="{3D303F60-4A90-46D0-9D65-835C23924810}" dt="2022-11-16T19:22:39.228" v="151" actId="962"/>
          <ac:picMkLst>
            <pc:docMk/>
            <pc:sldMk cId="0" sldId="266"/>
            <ac:picMk id="5" creationId="{00000000-0000-0000-0000-000000000000}"/>
          </ac:picMkLst>
        </pc:picChg>
        <pc:picChg chg="mod">
          <ac:chgData name="Alyah Thomas" userId="34ebaa74-05bb-45ab-856e-2136d03b2754" providerId="ADAL" clId="{3D303F60-4A90-46D0-9D65-835C23924810}" dt="2022-11-16T19:22:37.555" v="150" actId="962"/>
          <ac:picMkLst>
            <pc:docMk/>
            <pc:sldMk cId="0" sldId="266"/>
            <ac:picMk id="6" creationId="{00000000-0000-0000-0000-000000000000}"/>
          </ac:picMkLst>
        </pc:picChg>
      </pc:sldChg>
      <pc:sldChg chg="modSp mod">
        <pc:chgData name="Alyah Thomas" userId="34ebaa74-05bb-45ab-856e-2136d03b2754" providerId="ADAL" clId="{3D303F60-4A90-46D0-9D65-835C23924810}" dt="2022-11-16T19:22:57.043" v="159" actId="962"/>
        <pc:sldMkLst>
          <pc:docMk/>
          <pc:sldMk cId="0" sldId="267"/>
        </pc:sldMkLst>
        <pc:grpChg chg="mod">
          <ac:chgData name="Alyah Thomas" userId="34ebaa74-05bb-45ab-856e-2136d03b2754" providerId="ADAL" clId="{3D303F60-4A90-46D0-9D65-835C23924810}" dt="2022-11-16T19:22:46.132" v="153" actId="962"/>
          <ac:grpSpMkLst>
            <pc:docMk/>
            <pc:sldMk cId="0" sldId="267"/>
            <ac:grpSpMk id="5" creationId="{00000000-0000-0000-0000-000000000000}"/>
          </ac:grpSpMkLst>
        </pc:grpChg>
        <pc:grpChg chg="mod">
          <ac:chgData name="Alyah Thomas" userId="34ebaa74-05bb-45ab-856e-2136d03b2754" providerId="ADAL" clId="{3D303F60-4A90-46D0-9D65-835C23924810}" dt="2022-11-16T19:22:50.138" v="155" actId="962"/>
          <ac:grpSpMkLst>
            <pc:docMk/>
            <pc:sldMk cId="0" sldId="267"/>
            <ac:grpSpMk id="10" creationId="{00000000-0000-0000-0000-000000000000}"/>
          </ac:grpSpMkLst>
        </pc:grpChg>
        <pc:picChg chg="mod">
          <ac:chgData name="Alyah Thomas" userId="34ebaa74-05bb-45ab-856e-2136d03b2754" providerId="ADAL" clId="{3D303F60-4A90-46D0-9D65-835C23924810}" dt="2022-11-16T19:22:44.132" v="152" actId="962"/>
          <ac:picMkLst>
            <pc:docMk/>
            <pc:sldMk cId="0" sldId="267"/>
            <ac:picMk id="4" creationId="{00000000-0000-0000-0000-000000000000}"/>
          </ac:picMkLst>
        </pc:picChg>
        <pc:picChg chg="mod">
          <ac:chgData name="Alyah Thomas" userId="34ebaa74-05bb-45ab-856e-2136d03b2754" providerId="ADAL" clId="{3D303F60-4A90-46D0-9D65-835C23924810}" dt="2022-11-16T19:22:57.043" v="159" actId="962"/>
          <ac:picMkLst>
            <pc:docMk/>
            <pc:sldMk cId="0" sldId="267"/>
            <ac:picMk id="7" creationId="{00000000-0000-0000-0000-000000000000}"/>
          </ac:picMkLst>
        </pc:picChg>
        <pc:picChg chg="mod">
          <ac:chgData name="Alyah Thomas" userId="34ebaa74-05bb-45ab-856e-2136d03b2754" providerId="ADAL" clId="{3D303F60-4A90-46D0-9D65-835C23924810}" dt="2022-11-16T19:22:51.235" v="156" actId="962"/>
          <ac:picMkLst>
            <pc:docMk/>
            <pc:sldMk cId="0" sldId="267"/>
            <ac:picMk id="8" creationId="{00000000-0000-0000-0000-000000000000}"/>
          </ac:picMkLst>
        </pc:picChg>
        <pc:picChg chg="mod">
          <ac:chgData name="Alyah Thomas" userId="34ebaa74-05bb-45ab-856e-2136d03b2754" providerId="ADAL" clId="{3D303F60-4A90-46D0-9D65-835C23924810}" dt="2022-11-16T19:22:48.484" v="154" actId="962"/>
          <ac:picMkLst>
            <pc:docMk/>
            <pc:sldMk cId="0" sldId="267"/>
            <ac:picMk id="9" creationId="{00000000-0000-0000-0000-000000000000}"/>
          </ac:picMkLst>
        </pc:picChg>
        <pc:picChg chg="mod">
          <ac:chgData name="Alyah Thomas" userId="34ebaa74-05bb-45ab-856e-2136d03b2754" providerId="ADAL" clId="{3D303F60-4A90-46D0-9D65-835C23924810}" dt="2022-11-16T19:22:53.963" v="157" actId="962"/>
          <ac:picMkLst>
            <pc:docMk/>
            <pc:sldMk cId="0" sldId="267"/>
            <ac:picMk id="12" creationId="{00000000-0000-0000-0000-000000000000}"/>
          </ac:picMkLst>
        </pc:picChg>
      </pc:sldChg>
      <pc:sldChg chg="modSp mod">
        <pc:chgData name="Alyah Thomas" userId="34ebaa74-05bb-45ab-856e-2136d03b2754" providerId="ADAL" clId="{3D303F60-4A90-46D0-9D65-835C23924810}" dt="2022-11-16T19:23:04.547" v="163" actId="962"/>
        <pc:sldMkLst>
          <pc:docMk/>
          <pc:sldMk cId="0" sldId="268"/>
        </pc:sldMkLst>
        <pc:grpChg chg="mod">
          <ac:chgData name="Alyah Thomas" userId="34ebaa74-05bb-45ab-856e-2136d03b2754" providerId="ADAL" clId="{3D303F60-4A90-46D0-9D65-835C23924810}" dt="2022-11-16T19:23:04.547" v="163" actId="962"/>
          <ac:grpSpMkLst>
            <pc:docMk/>
            <pc:sldMk cId="0" sldId="268"/>
            <ac:grpSpMk id="4" creationId="{00000000-0000-0000-0000-000000000000}"/>
          </ac:grpSpMkLst>
        </pc:grpChg>
        <pc:grpChg chg="mod">
          <ac:chgData name="Alyah Thomas" userId="34ebaa74-05bb-45ab-856e-2136d03b2754" providerId="ADAL" clId="{3D303F60-4A90-46D0-9D65-835C23924810}" dt="2022-11-16T19:22:59.563" v="160" actId="962"/>
          <ac:grpSpMkLst>
            <pc:docMk/>
            <pc:sldMk cId="0" sldId="268"/>
            <ac:grpSpMk id="7" creationId="{00000000-0000-0000-0000-000000000000}"/>
          </ac:grpSpMkLst>
        </pc:grpChg>
        <pc:picChg chg="mod">
          <ac:chgData name="Alyah Thomas" userId="34ebaa74-05bb-45ab-856e-2136d03b2754" providerId="ADAL" clId="{3D303F60-4A90-46D0-9D65-835C23924810}" dt="2022-11-16T19:23:01.291" v="161" actId="962"/>
          <ac:picMkLst>
            <pc:docMk/>
            <pc:sldMk cId="0" sldId="268"/>
            <ac:picMk id="3" creationId="{00000000-0000-0000-0000-000000000000}"/>
          </ac:picMkLst>
        </pc:picChg>
        <pc:picChg chg="mod">
          <ac:chgData name="Alyah Thomas" userId="34ebaa74-05bb-45ab-856e-2136d03b2754" providerId="ADAL" clId="{3D303F60-4A90-46D0-9D65-835C23924810}" dt="2022-11-16T19:23:02.731" v="162" actId="962"/>
          <ac:picMkLst>
            <pc:docMk/>
            <pc:sldMk cId="0" sldId="268"/>
            <ac:picMk id="6" creationId="{00000000-0000-0000-0000-000000000000}"/>
          </ac:picMkLst>
        </pc:picChg>
      </pc:sldChg>
      <pc:sldChg chg="modSp mod">
        <pc:chgData name="Alyah Thomas" userId="34ebaa74-05bb-45ab-856e-2136d03b2754" providerId="ADAL" clId="{3D303F60-4A90-46D0-9D65-835C23924810}" dt="2022-11-16T19:31:09.962" v="232" actId="962"/>
        <pc:sldMkLst>
          <pc:docMk/>
          <pc:sldMk cId="0" sldId="269"/>
        </pc:sldMkLst>
        <pc:grpChg chg="mod">
          <ac:chgData name="Alyah Thomas" userId="34ebaa74-05bb-45ab-856e-2136d03b2754" providerId="ADAL" clId="{3D303F60-4A90-46D0-9D65-835C23924810}" dt="2022-11-16T19:31:09.962" v="232" actId="962"/>
          <ac:grpSpMkLst>
            <pc:docMk/>
            <pc:sldMk cId="0" sldId="269"/>
            <ac:grpSpMk id="3" creationId="{00000000-0000-0000-0000-000000000000}"/>
          </ac:grpSpMkLst>
        </pc:grpChg>
        <pc:grpChg chg="mod">
          <ac:chgData name="Alyah Thomas" userId="34ebaa74-05bb-45ab-856e-2136d03b2754" providerId="ADAL" clId="{3D303F60-4A90-46D0-9D65-835C23924810}" dt="2022-11-16T19:23:20.308" v="165" actId="962"/>
          <ac:grpSpMkLst>
            <pc:docMk/>
            <pc:sldMk cId="0" sldId="269"/>
            <ac:grpSpMk id="7" creationId="{00000000-0000-0000-0000-000000000000}"/>
          </ac:grpSpMkLst>
        </pc:grpChg>
        <pc:grpChg chg="mod">
          <ac:chgData name="Alyah Thomas" userId="34ebaa74-05bb-45ab-856e-2136d03b2754" providerId="ADAL" clId="{3D303F60-4A90-46D0-9D65-835C23924810}" dt="2022-11-16T19:23:11.275" v="164" actId="962"/>
          <ac:grpSpMkLst>
            <pc:docMk/>
            <pc:sldMk cId="0" sldId="269"/>
            <ac:grpSpMk id="10" creationId="{00000000-0000-0000-0000-000000000000}"/>
          </ac:grpSpMkLst>
        </pc:grpChg>
        <pc:picChg chg="mod">
          <ac:chgData name="Alyah Thomas" userId="34ebaa74-05bb-45ab-856e-2136d03b2754" providerId="ADAL" clId="{3D303F60-4A90-46D0-9D65-835C23924810}" dt="2022-11-16T19:23:23.619" v="166" actId="962"/>
          <ac:picMkLst>
            <pc:docMk/>
            <pc:sldMk cId="0" sldId="269"/>
            <ac:picMk id="6" creationId="{00000000-0000-0000-0000-000000000000}"/>
          </ac:picMkLst>
        </pc:picChg>
      </pc:sldChg>
      <pc:sldChg chg="addSp modSp mod">
        <pc:chgData name="Alyah Thomas" userId="34ebaa74-05bb-45ab-856e-2136d03b2754" providerId="ADAL" clId="{3D303F60-4A90-46D0-9D65-835C23924810}" dt="2022-11-16T19:37:21.959" v="339" actId="20577"/>
        <pc:sldMkLst>
          <pc:docMk/>
          <pc:sldMk cId="0" sldId="270"/>
        </pc:sldMkLst>
        <pc:spChg chg="add mod">
          <ac:chgData name="Alyah Thomas" userId="34ebaa74-05bb-45ab-856e-2136d03b2754" providerId="ADAL" clId="{3D303F60-4A90-46D0-9D65-835C23924810}" dt="2022-11-16T19:37:21.959" v="339" actId="20577"/>
          <ac:spMkLst>
            <pc:docMk/>
            <pc:sldMk cId="0" sldId="270"/>
            <ac:spMk id="14" creationId="{1F47F499-9BFD-37EA-83CD-B74585028BB0}"/>
          </ac:spMkLst>
        </pc:spChg>
        <pc:grpChg chg="mod">
          <ac:chgData name="Alyah Thomas" userId="34ebaa74-05bb-45ab-856e-2136d03b2754" providerId="ADAL" clId="{3D303F60-4A90-46D0-9D65-835C23924810}" dt="2022-11-16T19:23:28.467" v="168" actId="962"/>
          <ac:grpSpMkLst>
            <pc:docMk/>
            <pc:sldMk cId="0" sldId="270"/>
            <ac:grpSpMk id="10" creationId="{00000000-0000-0000-0000-000000000000}"/>
          </ac:grpSpMkLst>
        </pc:grpChg>
        <pc:picChg chg="mod">
          <ac:chgData name="Alyah Thomas" userId="34ebaa74-05bb-45ab-856e-2136d03b2754" providerId="ADAL" clId="{3D303F60-4A90-46D0-9D65-835C23924810}" dt="2022-11-16T19:23:27.028" v="167" actId="962"/>
          <ac:picMkLst>
            <pc:docMk/>
            <pc:sldMk cId="0" sldId="270"/>
            <ac:picMk id="12" creationId="{00000000-0000-0000-0000-000000000000}"/>
          </ac:picMkLst>
        </pc:picChg>
      </pc:sldChg>
      <pc:sldChg chg="addSp delSp modSp mod">
        <pc:chgData name="Alyah Thomas" userId="34ebaa74-05bb-45ab-856e-2136d03b2754" providerId="ADAL" clId="{3D303F60-4A90-46D0-9D65-835C23924810}" dt="2022-11-16T19:35:17.777" v="278" actId="2711"/>
        <pc:sldMkLst>
          <pc:docMk/>
          <pc:sldMk cId="0" sldId="271"/>
        </pc:sldMkLst>
        <pc:spChg chg="mod">
          <ac:chgData name="Alyah Thomas" userId="34ebaa74-05bb-45ab-856e-2136d03b2754" providerId="ADAL" clId="{3D303F60-4A90-46D0-9D65-835C23924810}" dt="2022-11-16T19:19:37.859" v="3" actId="20577"/>
          <ac:spMkLst>
            <pc:docMk/>
            <pc:sldMk cId="0" sldId="271"/>
            <ac:spMk id="4" creationId="{00000000-0000-0000-0000-000000000000}"/>
          </ac:spMkLst>
        </pc:spChg>
        <pc:spChg chg="add del">
          <ac:chgData name="Alyah Thomas" userId="34ebaa74-05bb-45ab-856e-2136d03b2754" providerId="ADAL" clId="{3D303F60-4A90-46D0-9D65-835C23924810}" dt="2022-11-16T19:34:33.681" v="272" actId="22"/>
          <ac:spMkLst>
            <pc:docMk/>
            <pc:sldMk cId="0" sldId="271"/>
            <ac:spMk id="15" creationId="{FBF839FC-8A70-639A-18A5-55C0AA309A2B}"/>
          </ac:spMkLst>
        </pc:spChg>
        <pc:spChg chg="del mod topLvl">
          <ac:chgData name="Alyah Thomas" userId="34ebaa74-05bb-45ab-856e-2136d03b2754" providerId="ADAL" clId="{3D303F60-4A90-46D0-9D65-835C23924810}" dt="2022-11-16T19:34:54.441" v="276" actId="478"/>
          <ac:spMkLst>
            <pc:docMk/>
            <pc:sldMk cId="0" sldId="271"/>
            <ac:spMk id="17" creationId="{954829BC-E443-D5BA-F6A4-357B0E362AFC}"/>
          </ac:spMkLst>
        </pc:spChg>
        <pc:spChg chg="mod topLvl">
          <ac:chgData name="Alyah Thomas" userId="34ebaa74-05bb-45ab-856e-2136d03b2754" providerId="ADAL" clId="{3D303F60-4A90-46D0-9D65-835C23924810}" dt="2022-11-16T19:35:17.777" v="278" actId="2711"/>
          <ac:spMkLst>
            <pc:docMk/>
            <pc:sldMk cId="0" sldId="271"/>
            <ac:spMk id="18" creationId="{324F2C2C-AF38-45A6-510B-2AA8D3080547}"/>
          </ac:spMkLst>
        </pc:spChg>
        <pc:grpChg chg="mod">
          <ac:chgData name="Alyah Thomas" userId="34ebaa74-05bb-45ab-856e-2136d03b2754" providerId="ADAL" clId="{3D303F60-4A90-46D0-9D65-835C23924810}" dt="2022-11-16T19:20:08.220" v="53" actId="962"/>
          <ac:grpSpMkLst>
            <pc:docMk/>
            <pc:sldMk cId="0" sldId="271"/>
            <ac:grpSpMk id="5" creationId="{00000000-0000-0000-0000-000000000000}"/>
          </ac:grpSpMkLst>
        </pc:grpChg>
        <pc:grpChg chg="mod">
          <ac:chgData name="Alyah Thomas" userId="34ebaa74-05bb-45ab-856e-2136d03b2754" providerId="ADAL" clId="{3D303F60-4A90-46D0-9D65-835C23924810}" dt="2022-11-16T19:20:04.300" v="50" actId="962"/>
          <ac:grpSpMkLst>
            <pc:docMk/>
            <pc:sldMk cId="0" sldId="271"/>
            <ac:grpSpMk id="9" creationId="{00000000-0000-0000-0000-000000000000}"/>
          </ac:grpSpMkLst>
        </pc:grpChg>
        <pc:grpChg chg="add del mod">
          <ac:chgData name="Alyah Thomas" userId="34ebaa74-05bb-45ab-856e-2136d03b2754" providerId="ADAL" clId="{3D303F60-4A90-46D0-9D65-835C23924810}" dt="2022-11-16T19:34:54.441" v="276" actId="478"/>
          <ac:grpSpMkLst>
            <pc:docMk/>
            <pc:sldMk cId="0" sldId="271"/>
            <ac:grpSpMk id="16" creationId="{742D8C68-8E61-2684-6068-9EB62165B97A}"/>
          </ac:grpSpMkLst>
        </pc:grpChg>
        <pc:picChg chg="mod">
          <ac:chgData name="Alyah Thomas" userId="34ebaa74-05bb-45ab-856e-2136d03b2754" providerId="ADAL" clId="{3D303F60-4A90-46D0-9D65-835C23924810}" dt="2022-11-16T19:20:06.652" v="52" actId="962"/>
          <ac:picMkLst>
            <pc:docMk/>
            <pc:sldMk cId="0" sldId="271"/>
            <ac:picMk id="7" creationId="{00000000-0000-0000-0000-000000000000}"/>
          </ac:picMkLst>
        </pc:picChg>
        <pc:picChg chg="mod">
          <ac:chgData name="Alyah Thomas" userId="34ebaa74-05bb-45ab-856e-2136d03b2754" providerId="ADAL" clId="{3D303F60-4A90-46D0-9D65-835C23924810}" dt="2022-11-16T19:20:05.615" v="51" actId="962"/>
          <ac:picMkLst>
            <pc:docMk/>
            <pc:sldMk cId="0" sldId="271"/>
            <ac:picMk id="8" creationId="{00000000-0000-0000-0000-000000000000}"/>
          </ac:picMkLst>
        </pc:picChg>
      </pc:sldChg>
      <pc:sldChg chg="addSp modSp mod">
        <pc:chgData name="Alyah Thomas" userId="34ebaa74-05bb-45ab-856e-2136d03b2754" providerId="ADAL" clId="{3D303F60-4A90-46D0-9D65-835C23924810}" dt="2022-11-16T19:35:31.092" v="279" actId="2711"/>
        <pc:sldMkLst>
          <pc:docMk/>
          <pc:sldMk cId="0" sldId="272"/>
        </pc:sldMkLst>
        <pc:spChg chg="mod">
          <ac:chgData name="Alyah Thomas" userId="34ebaa74-05bb-45ab-856e-2136d03b2754" providerId="ADAL" clId="{3D303F60-4A90-46D0-9D65-835C23924810}" dt="2022-11-16T19:33:57.149" v="268" actId="1076"/>
          <ac:spMkLst>
            <pc:docMk/>
            <pc:sldMk cId="0" sldId="272"/>
            <ac:spMk id="7" creationId="{00000000-0000-0000-0000-000000000000}"/>
          </ac:spMkLst>
        </pc:spChg>
        <pc:spChg chg="mod">
          <ac:chgData name="Alyah Thomas" userId="34ebaa74-05bb-45ab-856e-2136d03b2754" providerId="ADAL" clId="{3D303F60-4A90-46D0-9D65-835C23924810}" dt="2022-11-16T19:33:37.618" v="262" actId="1076"/>
          <ac:spMkLst>
            <pc:docMk/>
            <pc:sldMk cId="0" sldId="272"/>
            <ac:spMk id="16" creationId="{3F7D3109-CAF2-14BE-E9B4-D3ED003A9595}"/>
          </ac:spMkLst>
        </pc:spChg>
        <pc:spChg chg="mod">
          <ac:chgData name="Alyah Thomas" userId="34ebaa74-05bb-45ab-856e-2136d03b2754" providerId="ADAL" clId="{3D303F60-4A90-46D0-9D65-835C23924810}" dt="2022-11-16T19:35:31.092" v="279" actId="2711"/>
          <ac:spMkLst>
            <pc:docMk/>
            <pc:sldMk cId="0" sldId="272"/>
            <ac:spMk id="17" creationId="{2EF6CBDA-26E3-8467-CB8B-01A402686F9F}"/>
          </ac:spMkLst>
        </pc:spChg>
        <pc:grpChg chg="mod">
          <ac:chgData name="Alyah Thomas" userId="34ebaa74-05bb-45ab-856e-2136d03b2754" providerId="ADAL" clId="{3D303F60-4A90-46D0-9D65-835C23924810}" dt="2022-11-16T19:23:48.899" v="172" actId="962"/>
          <ac:grpSpMkLst>
            <pc:docMk/>
            <pc:sldMk cId="0" sldId="272"/>
            <ac:grpSpMk id="5" creationId="{00000000-0000-0000-0000-000000000000}"/>
          </ac:grpSpMkLst>
        </pc:grpChg>
        <pc:grpChg chg="add mod">
          <ac:chgData name="Alyah Thomas" userId="34ebaa74-05bb-45ab-856e-2136d03b2754" providerId="ADAL" clId="{3D303F60-4A90-46D0-9D65-835C23924810}" dt="2022-11-16T19:34:35.445" v="273" actId="1076"/>
          <ac:grpSpMkLst>
            <pc:docMk/>
            <pc:sldMk cId="0" sldId="272"/>
            <ac:grpSpMk id="15" creationId="{7C26FB7A-152C-99E6-59EE-F39E1F50F70B}"/>
          </ac:grpSpMkLst>
        </pc:grpChg>
        <pc:picChg chg="mod">
          <ac:chgData name="Alyah Thomas" userId="34ebaa74-05bb-45ab-856e-2136d03b2754" providerId="ADAL" clId="{3D303F60-4A90-46D0-9D65-835C23924810}" dt="2022-11-16T19:23:43.795" v="169" actId="962"/>
          <ac:picMkLst>
            <pc:docMk/>
            <pc:sldMk cId="0" sldId="272"/>
            <ac:picMk id="2" creationId="{00000000-0000-0000-0000-000000000000}"/>
          </ac:picMkLst>
        </pc:picChg>
        <pc:picChg chg="mod">
          <ac:chgData name="Alyah Thomas" userId="34ebaa74-05bb-45ab-856e-2136d03b2754" providerId="ADAL" clId="{3D303F60-4A90-46D0-9D65-835C23924810}" dt="2022-11-16T19:23:47.315" v="171" actId="962"/>
          <ac:picMkLst>
            <pc:docMk/>
            <pc:sldMk cId="0" sldId="272"/>
            <ac:picMk id="3" creationId="{00000000-0000-0000-0000-000000000000}"/>
          </ac:picMkLst>
        </pc:picChg>
        <pc:picChg chg="mod">
          <ac:chgData name="Alyah Thomas" userId="34ebaa74-05bb-45ab-856e-2136d03b2754" providerId="ADAL" clId="{3D303F60-4A90-46D0-9D65-835C23924810}" dt="2022-11-16T19:23:45.421" v="170" actId="962"/>
          <ac:picMkLst>
            <pc:docMk/>
            <pc:sldMk cId="0" sldId="272"/>
            <ac:picMk id="4" creationId="{00000000-0000-0000-0000-000000000000}"/>
          </ac:picMkLst>
        </pc:picChg>
      </pc:sldChg>
      <pc:sldChg chg="modSp mod">
        <pc:chgData name="Alyah Thomas" userId="34ebaa74-05bb-45ab-856e-2136d03b2754" providerId="ADAL" clId="{3D303F60-4A90-46D0-9D65-835C23924810}" dt="2022-11-16T19:24:02.596" v="176" actId="962"/>
        <pc:sldMkLst>
          <pc:docMk/>
          <pc:sldMk cId="0" sldId="273"/>
        </pc:sldMkLst>
        <pc:grpChg chg="mod">
          <ac:chgData name="Alyah Thomas" userId="34ebaa74-05bb-45ab-856e-2136d03b2754" providerId="ADAL" clId="{3D303F60-4A90-46D0-9D65-835C23924810}" dt="2022-11-16T19:23:59.237" v="174" actId="962"/>
          <ac:grpSpMkLst>
            <pc:docMk/>
            <pc:sldMk cId="0" sldId="273"/>
            <ac:grpSpMk id="3" creationId="{00000000-0000-0000-0000-000000000000}"/>
          </ac:grpSpMkLst>
        </pc:grpChg>
        <pc:picChg chg="mod">
          <ac:chgData name="Alyah Thomas" userId="34ebaa74-05bb-45ab-856e-2136d03b2754" providerId="ADAL" clId="{3D303F60-4A90-46D0-9D65-835C23924810}" dt="2022-11-16T19:23:57.452" v="173" actId="962"/>
          <ac:picMkLst>
            <pc:docMk/>
            <pc:sldMk cId="0" sldId="273"/>
            <ac:picMk id="2" creationId="{00000000-0000-0000-0000-000000000000}"/>
          </ac:picMkLst>
        </pc:picChg>
        <pc:picChg chg="mod">
          <ac:chgData name="Alyah Thomas" userId="34ebaa74-05bb-45ab-856e-2136d03b2754" providerId="ADAL" clId="{3D303F60-4A90-46D0-9D65-835C23924810}" dt="2022-11-16T19:24:00.796" v="175" actId="962"/>
          <ac:picMkLst>
            <pc:docMk/>
            <pc:sldMk cId="0" sldId="273"/>
            <ac:picMk id="5" creationId="{00000000-0000-0000-0000-000000000000}"/>
          </ac:picMkLst>
        </pc:picChg>
        <pc:picChg chg="mod">
          <ac:chgData name="Alyah Thomas" userId="34ebaa74-05bb-45ab-856e-2136d03b2754" providerId="ADAL" clId="{3D303F60-4A90-46D0-9D65-835C23924810}" dt="2022-11-16T19:24:02.596" v="176" actId="962"/>
          <ac:picMkLst>
            <pc:docMk/>
            <pc:sldMk cId="0" sldId="273"/>
            <ac:picMk id="6" creationId="{00000000-0000-0000-0000-000000000000}"/>
          </ac:picMkLst>
        </pc:picChg>
      </pc:sldChg>
      <pc:sldChg chg="modSp mod">
        <pc:chgData name="Alyah Thomas" userId="34ebaa74-05bb-45ab-856e-2136d03b2754" providerId="ADAL" clId="{3D303F60-4A90-46D0-9D65-835C23924810}" dt="2022-11-16T19:24:12.859" v="182" actId="962"/>
        <pc:sldMkLst>
          <pc:docMk/>
          <pc:sldMk cId="0" sldId="274"/>
        </pc:sldMkLst>
        <pc:grpChg chg="mod">
          <ac:chgData name="Alyah Thomas" userId="34ebaa74-05bb-45ab-856e-2136d03b2754" providerId="ADAL" clId="{3D303F60-4A90-46D0-9D65-835C23924810}" dt="2022-11-16T19:24:07.963" v="178" actId="962"/>
          <ac:grpSpMkLst>
            <pc:docMk/>
            <pc:sldMk cId="0" sldId="274"/>
            <ac:grpSpMk id="5" creationId="{00000000-0000-0000-0000-000000000000}"/>
          </ac:grpSpMkLst>
        </pc:grpChg>
        <pc:grpChg chg="mod">
          <ac:chgData name="Alyah Thomas" userId="34ebaa74-05bb-45ab-856e-2136d03b2754" providerId="ADAL" clId="{3D303F60-4A90-46D0-9D65-835C23924810}" dt="2022-11-16T19:24:09.371" v="179" actId="962"/>
          <ac:grpSpMkLst>
            <pc:docMk/>
            <pc:sldMk cId="0" sldId="274"/>
            <ac:grpSpMk id="10" creationId="{00000000-0000-0000-0000-000000000000}"/>
          </ac:grpSpMkLst>
        </pc:grpChg>
        <pc:picChg chg="mod">
          <ac:chgData name="Alyah Thomas" userId="34ebaa74-05bb-45ab-856e-2136d03b2754" providerId="ADAL" clId="{3D303F60-4A90-46D0-9D65-835C23924810}" dt="2022-11-16T19:24:05.979" v="177" actId="962"/>
          <ac:picMkLst>
            <pc:docMk/>
            <pc:sldMk cId="0" sldId="274"/>
            <ac:picMk id="4" creationId="{00000000-0000-0000-0000-000000000000}"/>
          </ac:picMkLst>
        </pc:picChg>
        <pc:picChg chg="mod">
          <ac:chgData name="Alyah Thomas" userId="34ebaa74-05bb-45ab-856e-2136d03b2754" providerId="ADAL" clId="{3D303F60-4A90-46D0-9D65-835C23924810}" dt="2022-11-16T19:24:11.659" v="181" actId="962"/>
          <ac:picMkLst>
            <pc:docMk/>
            <pc:sldMk cId="0" sldId="274"/>
            <ac:picMk id="8" creationId="{00000000-0000-0000-0000-000000000000}"/>
          </ac:picMkLst>
        </pc:picChg>
        <pc:picChg chg="mod">
          <ac:chgData name="Alyah Thomas" userId="34ebaa74-05bb-45ab-856e-2136d03b2754" providerId="ADAL" clId="{3D303F60-4A90-46D0-9D65-835C23924810}" dt="2022-11-16T19:24:10.453" v="180" actId="962"/>
          <ac:picMkLst>
            <pc:docMk/>
            <pc:sldMk cId="0" sldId="274"/>
            <ac:picMk id="9" creationId="{00000000-0000-0000-0000-000000000000}"/>
          </ac:picMkLst>
        </pc:picChg>
        <pc:picChg chg="mod">
          <ac:chgData name="Alyah Thomas" userId="34ebaa74-05bb-45ab-856e-2136d03b2754" providerId="ADAL" clId="{3D303F60-4A90-46D0-9D65-835C23924810}" dt="2022-11-16T19:24:12.859" v="182" actId="962"/>
          <ac:picMkLst>
            <pc:docMk/>
            <pc:sldMk cId="0" sldId="274"/>
            <ac:picMk id="12" creationId="{00000000-0000-0000-0000-000000000000}"/>
          </ac:picMkLst>
        </pc:picChg>
      </pc:sldChg>
      <pc:sldChg chg="modSp mod">
        <pc:chgData name="Alyah Thomas" userId="34ebaa74-05bb-45ab-856e-2136d03b2754" providerId="ADAL" clId="{3D303F60-4A90-46D0-9D65-835C23924810}" dt="2022-11-16T19:24:20.756" v="186" actId="962"/>
        <pc:sldMkLst>
          <pc:docMk/>
          <pc:sldMk cId="0" sldId="275"/>
        </pc:sldMkLst>
        <pc:grpChg chg="mod">
          <ac:chgData name="Alyah Thomas" userId="34ebaa74-05bb-45ab-856e-2136d03b2754" providerId="ADAL" clId="{3D303F60-4A90-46D0-9D65-835C23924810}" dt="2022-11-16T19:24:18.747" v="185" actId="962"/>
          <ac:grpSpMkLst>
            <pc:docMk/>
            <pc:sldMk cId="0" sldId="275"/>
            <ac:grpSpMk id="12" creationId="{00000000-0000-0000-0000-000000000000}"/>
          </ac:grpSpMkLst>
        </pc:grpChg>
        <pc:picChg chg="mod">
          <ac:chgData name="Alyah Thomas" userId="34ebaa74-05bb-45ab-856e-2136d03b2754" providerId="ADAL" clId="{3D303F60-4A90-46D0-9D65-835C23924810}" dt="2022-11-16T19:24:20.756" v="186" actId="962"/>
          <ac:picMkLst>
            <pc:docMk/>
            <pc:sldMk cId="0" sldId="275"/>
            <ac:picMk id="10" creationId="{00000000-0000-0000-0000-000000000000}"/>
          </ac:picMkLst>
        </pc:picChg>
        <pc:picChg chg="mod">
          <ac:chgData name="Alyah Thomas" userId="34ebaa74-05bb-45ab-856e-2136d03b2754" providerId="ADAL" clId="{3D303F60-4A90-46D0-9D65-835C23924810}" dt="2022-11-16T19:24:16.356" v="183" actId="962"/>
          <ac:picMkLst>
            <pc:docMk/>
            <pc:sldMk cId="0" sldId="275"/>
            <ac:picMk id="11" creationId="{00000000-0000-0000-0000-000000000000}"/>
          </ac:picMkLst>
        </pc:picChg>
        <pc:picChg chg="mod">
          <ac:chgData name="Alyah Thomas" userId="34ebaa74-05bb-45ab-856e-2136d03b2754" providerId="ADAL" clId="{3D303F60-4A90-46D0-9D65-835C23924810}" dt="2022-11-16T19:24:17.331" v="184" actId="962"/>
          <ac:picMkLst>
            <pc:docMk/>
            <pc:sldMk cId="0" sldId="275"/>
            <ac:picMk id="14" creationId="{00000000-0000-0000-0000-000000000000}"/>
          </ac:picMkLst>
        </pc:picChg>
      </pc:sldChg>
      <pc:sldChg chg="modSp mod">
        <pc:chgData name="Alyah Thomas" userId="34ebaa74-05bb-45ab-856e-2136d03b2754" providerId="ADAL" clId="{3D303F60-4A90-46D0-9D65-835C23924810}" dt="2022-11-16T19:24:26.715" v="188" actId="962"/>
        <pc:sldMkLst>
          <pc:docMk/>
          <pc:sldMk cId="0" sldId="276"/>
        </pc:sldMkLst>
        <pc:grpChg chg="mod">
          <ac:chgData name="Alyah Thomas" userId="34ebaa74-05bb-45ab-856e-2136d03b2754" providerId="ADAL" clId="{3D303F60-4A90-46D0-9D65-835C23924810}" dt="2022-11-16T19:24:26.715" v="188" actId="962"/>
          <ac:grpSpMkLst>
            <pc:docMk/>
            <pc:sldMk cId="0" sldId="276"/>
            <ac:grpSpMk id="16" creationId="{00000000-0000-0000-0000-000000000000}"/>
          </ac:grpSpMkLst>
        </pc:grpChg>
        <pc:picChg chg="mod">
          <ac:chgData name="Alyah Thomas" userId="34ebaa74-05bb-45ab-856e-2136d03b2754" providerId="ADAL" clId="{3D303F60-4A90-46D0-9D65-835C23924810}" dt="2022-11-16T19:24:25.147" v="187" actId="962"/>
          <ac:picMkLst>
            <pc:docMk/>
            <pc:sldMk cId="0" sldId="276"/>
            <ac:picMk id="15" creationId="{00000000-0000-0000-0000-000000000000}"/>
          </ac:picMkLst>
        </pc:picChg>
      </pc:sldChg>
      <pc:sldChg chg="modSp mod">
        <pc:chgData name="Alyah Thomas" userId="34ebaa74-05bb-45ab-856e-2136d03b2754" providerId="ADAL" clId="{3D303F60-4A90-46D0-9D65-835C23924810}" dt="2022-11-16T19:24:33.979" v="191" actId="962"/>
        <pc:sldMkLst>
          <pc:docMk/>
          <pc:sldMk cId="0" sldId="277"/>
        </pc:sldMkLst>
        <pc:spChg chg="mod">
          <ac:chgData name="Alyah Thomas" userId="34ebaa74-05bb-45ab-856e-2136d03b2754" providerId="ADAL" clId="{3D303F60-4A90-46D0-9D65-835C23924810}" dt="2022-11-16T19:24:33.979" v="191" actId="962"/>
          <ac:spMkLst>
            <pc:docMk/>
            <pc:sldMk cId="0" sldId="277"/>
            <ac:spMk id="10" creationId="{00000000-0000-0000-0000-000000000000}"/>
          </ac:spMkLst>
        </pc:spChg>
        <pc:grpChg chg="mod">
          <ac:chgData name="Alyah Thomas" userId="34ebaa74-05bb-45ab-856e-2136d03b2754" providerId="ADAL" clId="{3D303F60-4A90-46D0-9D65-835C23924810}" dt="2022-11-16T19:24:31.747" v="190" actId="962"/>
          <ac:grpSpMkLst>
            <pc:docMk/>
            <pc:sldMk cId="0" sldId="277"/>
            <ac:grpSpMk id="12" creationId="{00000000-0000-0000-0000-000000000000}"/>
          </ac:grpSpMkLst>
        </pc:grpChg>
        <pc:picChg chg="mod">
          <ac:chgData name="Alyah Thomas" userId="34ebaa74-05bb-45ab-856e-2136d03b2754" providerId="ADAL" clId="{3D303F60-4A90-46D0-9D65-835C23924810}" dt="2022-11-16T19:24:30.028" v="189" actId="962"/>
          <ac:picMkLst>
            <pc:docMk/>
            <pc:sldMk cId="0" sldId="277"/>
            <ac:picMk id="14" creationId="{00000000-0000-0000-0000-000000000000}"/>
          </ac:picMkLst>
        </pc:picChg>
      </pc:sldChg>
      <pc:sldChg chg="modSp mod">
        <pc:chgData name="Alyah Thomas" userId="34ebaa74-05bb-45ab-856e-2136d03b2754" providerId="ADAL" clId="{3D303F60-4A90-46D0-9D65-835C23924810}" dt="2022-11-16T19:24:41.011" v="195" actId="962"/>
        <pc:sldMkLst>
          <pc:docMk/>
          <pc:sldMk cId="0" sldId="278"/>
        </pc:sldMkLst>
        <pc:grpChg chg="mod">
          <ac:chgData name="Alyah Thomas" userId="34ebaa74-05bb-45ab-856e-2136d03b2754" providerId="ADAL" clId="{3D303F60-4A90-46D0-9D65-835C23924810}" dt="2022-11-16T19:24:37.828" v="192" actId="962"/>
          <ac:grpSpMkLst>
            <pc:docMk/>
            <pc:sldMk cId="0" sldId="278"/>
            <ac:grpSpMk id="3" creationId="{00000000-0000-0000-0000-000000000000}"/>
          </ac:grpSpMkLst>
        </pc:grpChg>
        <pc:grpChg chg="mod">
          <ac:chgData name="Alyah Thomas" userId="34ebaa74-05bb-45ab-856e-2136d03b2754" providerId="ADAL" clId="{3D303F60-4A90-46D0-9D65-835C23924810}" dt="2022-11-16T19:24:41.011" v="195" actId="962"/>
          <ac:grpSpMkLst>
            <pc:docMk/>
            <pc:sldMk cId="0" sldId="278"/>
            <ac:grpSpMk id="6" creationId="{00000000-0000-0000-0000-000000000000}"/>
          </ac:grpSpMkLst>
        </pc:grpChg>
        <pc:picChg chg="mod">
          <ac:chgData name="Alyah Thomas" userId="34ebaa74-05bb-45ab-856e-2136d03b2754" providerId="ADAL" clId="{3D303F60-4A90-46D0-9D65-835C23924810}" dt="2022-11-16T19:24:38.891" v="193" actId="962"/>
          <ac:picMkLst>
            <pc:docMk/>
            <pc:sldMk cId="0" sldId="278"/>
            <ac:picMk id="2" creationId="{00000000-0000-0000-0000-000000000000}"/>
          </ac:picMkLst>
        </pc:picChg>
        <pc:picChg chg="mod">
          <ac:chgData name="Alyah Thomas" userId="34ebaa74-05bb-45ab-856e-2136d03b2754" providerId="ADAL" clId="{3D303F60-4A90-46D0-9D65-835C23924810}" dt="2022-11-16T19:24:40.155" v="194" actId="962"/>
          <ac:picMkLst>
            <pc:docMk/>
            <pc:sldMk cId="0" sldId="278"/>
            <ac:picMk id="5" creationId="{00000000-0000-0000-0000-000000000000}"/>
          </ac:picMkLst>
        </pc:picChg>
      </pc:sldChg>
      <pc:sldChg chg="modSp mod">
        <pc:chgData name="Alyah Thomas" userId="34ebaa74-05bb-45ab-856e-2136d03b2754" providerId="ADAL" clId="{3D303F60-4A90-46D0-9D65-835C23924810}" dt="2022-11-16T19:25:07.123" v="198" actId="962"/>
        <pc:sldMkLst>
          <pc:docMk/>
          <pc:sldMk cId="0" sldId="279"/>
        </pc:sldMkLst>
        <pc:grpChg chg="mod">
          <ac:chgData name="Alyah Thomas" userId="34ebaa74-05bb-45ab-856e-2136d03b2754" providerId="ADAL" clId="{3D303F60-4A90-46D0-9D65-835C23924810}" dt="2022-11-16T19:24:59.724" v="196" actId="962"/>
          <ac:grpSpMkLst>
            <pc:docMk/>
            <pc:sldMk cId="0" sldId="279"/>
            <ac:grpSpMk id="2" creationId="{00000000-0000-0000-0000-000000000000}"/>
          </ac:grpSpMkLst>
        </pc:grpChg>
        <pc:grpChg chg="mod">
          <ac:chgData name="Alyah Thomas" userId="34ebaa74-05bb-45ab-856e-2136d03b2754" providerId="ADAL" clId="{3D303F60-4A90-46D0-9D65-835C23924810}" dt="2022-11-16T19:25:07.123" v="198" actId="962"/>
          <ac:grpSpMkLst>
            <pc:docMk/>
            <pc:sldMk cId="0" sldId="279"/>
            <ac:grpSpMk id="6" creationId="{00000000-0000-0000-0000-000000000000}"/>
          </ac:grpSpMkLst>
        </pc:grpChg>
        <pc:picChg chg="mod">
          <ac:chgData name="Alyah Thomas" userId="34ebaa74-05bb-45ab-856e-2136d03b2754" providerId="ADAL" clId="{3D303F60-4A90-46D0-9D65-835C23924810}" dt="2022-11-16T19:25:01.939" v="197" actId="962"/>
          <ac:picMkLst>
            <pc:docMk/>
            <pc:sldMk cId="0" sldId="279"/>
            <ac:picMk id="5" creationId="{00000000-0000-0000-0000-000000000000}"/>
          </ac:picMkLst>
        </pc:picChg>
      </pc:sldChg>
      <pc:sldChg chg="modSp mod">
        <pc:chgData name="Alyah Thomas" userId="34ebaa74-05bb-45ab-856e-2136d03b2754" providerId="ADAL" clId="{3D303F60-4A90-46D0-9D65-835C23924810}" dt="2022-11-16T19:25:18.124" v="205" actId="962"/>
        <pc:sldMkLst>
          <pc:docMk/>
          <pc:sldMk cId="0" sldId="282"/>
        </pc:sldMkLst>
        <pc:grpChg chg="mod">
          <ac:chgData name="Alyah Thomas" userId="34ebaa74-05bb-45ab-856e-2136d03b2754" providerId="ADAL" clId="{3D303F60-4A90-46D0-9D65-835C23924810}" dt="2022-11-16T19:25:12.164" v="200" actId="962"/>
          <ac:grpSpMkLst>
            <pc:docMk/>
            <pc:sldMk cId="0" sldId="282"/>
            <ac:grpSpMk id="5" creationId="{00000000-0000-0000-0000-000000000000}"/>
          </ac:grpSpMkLst>
        </pc:grpChg>
        <pc:grpChg chg="mod">
          <ac:chgData name="Alyah Thomas" userId="34ebaa74-05bb-45ab-856e-2136d03b2754" providerId="ADAL" clId="{3D303F60-4A90-46D0-9D65-835C23924810}" dt="2022-11-16T19:25:13.580" v="201" actId="962"/>
          <ac:grpSpMkLst>
            <pc:docMk/>
            <pc:sldMk cId="0" sldId="282"/>
            <ac:grpSpMk id="10" creationId="{00000000-0000-0000-0000-000000000000}"/>
          </ac:grpSpMkLst>
        </pc:grpChg>
        <pc:picChg chg="mod">
          <ac:chgData name="Alyah Thomas" userId="34ebaa74-05bb-45ab-856e-2136d03b2754" providerId="ADAL" clId="{3D303F60-4A90-46D0-9D65-835C23924810}" dt="2022-11-16T19:25:10.539" v="199" actId="962"/>
          <ac:picMkLst>
            <pc:docMk/>
            <pc:sldMk cId="0" sldId="282"/>
            <ac:picMk id="4" creationId="{00000000-0000-0000-0000-000000000000}"/>
          </ac:picMkLst>
        </pc:picChg>
        <pc:picChg chg="mod">
          <ac:chgData name="Alyah Thomas" userId="34ebaa74-05bb-45ab-856e-2136d03b2754" providerId="ADAL" clId="{3D303F60-4A90-46D0-9D65-835C23924810}" dt="2022-11-16T19:25:18.124" v="205" actId="962"/>
          <ac:picMkLst>
            <pc:docMk/>
            <pc:sldMk cId="0" sldId="282"/>
            <ac:picMk id="7" creationId="{00000000-0000-0000-0000-000000000000}"/>
          </ac:picMkLst>
        </pc:picChg>
        <pc:picChg chg="mod">
          <ac:chgData name="Alyah Thomas" userId="34ebaa74-05bb-45ab-856e-2136d03b2754" providerId="ADAL" clId="{3D303F60-4A90-46D0-9D65-835C23924810}" dt="2022-11-16T19:25:15.483" v="203" actId="962"/>
          <ac:picMkLst>
            <pc:docMk/>
            <pc:sldMk cId="0" sldId="282"/>
            <ac:picMk id="8" creationId="{00000000-0000-0000-0000-000000000000}"/>
          </ac:picMkLst>
        </pc:picChg>
        <pc:picChg chg="mod">
          <ac:chgData name="Alyah Thomas" userId="34ebaa74-05bb-45ab-856e-2136d03b2754" providerId="ADAL" clId="{3D303F60-4A90-46D0-9D65-835C23924810}" dt="2022-11-16T19:25:14.628" v="202" actId="962"/>
          <ac:picMkLst>
            <pc:docMk/>
            <pc:sldMk cId="0" sldId="282"/>
            <ac:picMk id="9" creationId="{00000000-0000-0000-0000-000000000000}"/>
          </ac:picMkLst>
        </pc:picChg>
        <pc:picChg chg="mod">
          <ac:chgData name="Alyah Thomas" userId="34ebaa74-05bb-45ab-856e-2136d03b2754" providerId="ADAL" clId="{3D303F60-4A90-46D0-9D65-835C23924810}" dt="2022-11-16T19:25:16.787" v="204" actId="962"/>
          <ac:picMkLst>
            <pc:docMk/>
            <pc:sldMk cId="0" sldId="282"/>
            <ac:picMk id="12" creationId="{00000000-0000-0000-0000-000000000000}"/>
          </ac:picMkLst>
        </pc:picChg>
      </pc:sldChg>
      <pc:sldChg chg="modSp mod">
        <pc:chgData name="Alyah Thomas" userId="34ebaa74-05bb-45ab-856e-2136d03b2754" providerId="ADAL" clId="{3D303F60-4A90-46D0-9D65-835C23924810}" dt="2022-11-16T19:25:32.060" v="213" actId="962"/>
        <pc:sldMkLst>
          <pc:docMk/>
          <pc:sldMk cId="0" sldId="283"/>
        </pc:sldMkLst>
        <pc:grpChg chg="mod">
          <ac:chgData name="Alyah Thomas" userId="34ebaa74-05bb-45ab-856e-2136d03b2754" providerId="ADAL" clId="{3D303F60-4A90-46D0-9D65-835C23924810}" dt="2022-11-16T19:25:25.635" v="208" actId="962"/>
          <ac:grpSpMkLst>
            <pc:docMk/>
            <pc:sldMk cId="0" sldId="283"/>
            <ac:grpSpMk id="6" creationId="{00000000-0000-0000-0000-000000000000}"/>
          </ac:grpSpMkLst>
        </pc:grpChg>
        <pc:grpChg chg="mod">
          <ac:chgData name="Alyah Thomas" userId="34ebaa74-05bb-45ab-856e-2136d03b2754" providerId="ADAL" clId="{3D303F60-4A90-46D0-9D65-835C23924810}" dt="2022-11-16T19:25:27.144" v="209" actId="962"/>
          <ac:grpSpMkLst>
            <pc:docMk/>
            <pc:sldMk cId="0" sldId="283"/>
            <ac:grpSpMk id="11" creationId="{00000000-0000-0000-0000-000000000000}"/>
          </ac:grpSpMkLst>
        </pc:grpChg>
        <pc:picChg chg="mod">
          <ac:chgData name="Alyah Thomas" userId="34ebaa74-05bb-45ab-856e-2136d03b2754" providerId="ADAL" clId="{3D303F60-4A90-46D0-9D65-835C23924810}" dt="2022-11-16T19:25:32.060" v="213" actId="962"/>
          <ac:picMkLst>
            <pc:docMk/>
            <pc:sldMk cId="0" sldId="283"/>
            <ac:picMk id="8" creationId="{00000000-0000-0000-0000-000000000000}"/>
          </ac:picMkLst>
        </pc:picChg>
        <pc:picChg chg="mod">
          <ac:chgData name="Alyah Thomas" userId="34ebaa74-05bb-45ab-856e-2136d03b2754" providerId="ADAL" clId="{3D303F60-4A90-46D0-9D65-835C23924810}" dt="2022-11-16T19:25:29.284" v="211" actId="962"/>
          <ac:picMkLst>
            <pc:docMk/>
            <pc:sldMk cId="0" sldId="283"/>
            <ac:picMk id="9" creationId="{00000000-0000-0000-0000-000000000000}"/>
          </ac:picMkLst>
        </pc:picChg>
        <pc:picChg chg="mod">
          <ac:chgData name="Alyah Thomas" userId="34ebaa74-05bb-45ab-856e-2136d03b2754" providerId="ADAL" clId="{3D303F60-4A90-46D0-9D65-835C23924810}" dt="2022-11-16T19:25:28.316" v="210" actId="962"/>
          <ac:picMkLst>
            <pc:docMk/>
            <pc:sldMk cId="0" sldId="283"/>
            <ac:picMk id="10" creationId="{00000000-0000-0000-0000-000000000000}"/>
          </ac:picMkLst>
        </pc:picChg>
        <pc:picChg chg="mod">
          <ac:chgData name="Alyah Thomas" userId="34ebaa74-05bb-45ab-856e-2136d03b2754" providerId="ADAL" clId="{3D303F60-4A90-46D0-9D65-835C23924810}" dt="2022-11-16T19:25:30.666" v="212" actId="962"/>
          <ac:picMkLst>
            <pc:docMk/>
            <pc:sldMk cId="0" sldId="283"/>
            <ac:picMk id="13" creationId="{00000000-0000-0000-0000-000000000000}"/>
          </ac:picMkLst>
        </pc:picChg>
        <pc:picChg chg="mod">
          <ac:chgData name="Alyah Thomas" userId="34ebaa74-05bb-45ab-856e-2136d03b2754" providerId="ADAL" clId="{3D303F60-4A90-46D0-9D65-835C23924810}" dt="2022-11-16T19:25:22.931" v="207" actId="962"/>
          <ac:picMkLst>
            <pc:docMk/>
            <pc:sldMk cId="0" sldId="283"/>
            <ac:picMk id="14" creationId="{00000000-0000-0000-0000-000000000000}"/>
          </ac:picMkLst>
        </pc:picChg>
      </pc:sldChg>
    </pc:docChg>
  </pc:docChgLst>
  <pc:docChgLst>
    <pc:chgData name="Jessie Galloway" userId="S::jgalloway@ccaf.us::a9dc6365-376a-49e4-9ba4-8745469f1618" providerId="AD" clId="Web-{C96CB752-C8D9-0908-65CB-B7B3415D7A4C}"/>
    <pc:docChg chg="mod modSld">
      <pc:chgData name="Jessie Galloway" userId="S::jgalloway@ccaf.us::a9dc6365-376a-49e4-9ba4-8745469f1618" providerId="AD" clId="Web-{C96CB752-C8D9-0908-65CB-B7B3415D7A4C}" dt="2023-10-31T19:20:56.450" v="3728"/>
      <pc:docMkLst>
        <pc:docMk/>
      </pc:docMkLst>
      <pc:sldChg chg="delCm modCm">
        <pc:chgData name="Jessie Galloway" userId="S::jgalloway@ccaf.us::a9dc6365-376a-49e4-9ba4-8745469f1618" providerId="AD" clId="Web-{C96CB752-C8D9-0908-65CB-B7B3415D7A4C}" dt="2023-10-31T17:09:16.125" v="6"/>
        <pc:sldMkLst>
          <pc:docMk/>
          <pc:sldMk cId="0" sldId="258"/>
        </pc:sldMkLst>
        <pc:extLst>
          <p:ext xmlns:p="http://schemas.openxmlformats.org/presentationml/2006/main" uri="{D6D511B9-2390-475A-947B-AFAB55BFBCF1}">
            <pc226:cmChg xmlns:pc226="http://schemas.microsoft.com/office/powerpoint/2022/06/main/command" chg="del mod">
              <pc226:chgData name="Jessie Galloway" userId="S::jgalloway@ccaf.us::a9dc6365-376a-49e4-9ba4-8745469f1618" providerId="AD" clId="Web-{C96CB752-C8D9-0908-65CB-B7B3415D7A4C}" dt="2023-10-31T17:09:16.125" v="6"/>
              <pc2:cmMkLst xmlns:pc2="http://schemas.microsoft.com/office/powerpoint/2019/9/main/command">
                <pc:docMk/>
                <pc:sldMk cId="0" sldId="258"/>
                <pc2:cmMk id="{01D97F69-E4EB-4BFD-A730-CF13326575A8}"/>
              </pc2:cmMkLst>
              <pc226:cmRplyChg chg="add">
                <pc226:chgData name="Jessie Galloway" userId="S::jgalloway@ccaf.us::a9dc6365-376a-49e4-9ba4-8745469f1618" providerId="AD" clId="Web-{C96CB752-C8D9-0908-65CB-B7B3415D7A4C}" dt="2023-10-31T15:50:41.636" v="1"/>
                <pc2:cmRplyMkLst xmlns:pc2="http://schemas.microsoft.com/office/powerpoint/2019/9/main/command">
                  <pc:docMk/>
                  <pc:sldMk cId="0" sldId="258"/>
                  <pc2:cmMk id="{01D97F69-E4EB-4BFD-A730-CF13326575A8}"/>
                  <pc2:cmRplyMk id="{8E1F1668-4693-47E8-9200-648B26623604}"/>
                </pc2:cmRplyMkLst>
              </pc226:cmRplyChg>
            </pc226:cmChg>
          </p:ext>
        </pc:extLst>
      </pc:sldChg>
      <pc:sldChg chg="modNotes">
        <pc:chgData name="Jessie Galloway" userId="S::jgalloway@ccaf.us::a9dc6365-376a-49e4-9ba4-8745469f1618" providerId="AD" clId="Web-{C96CB752-C8D9-0908-65CB-B7B3415D7A4C}" dt="2023-10-31T19:18:17.775" v="3501"/>
        <pc:sldMkLst>
          <pc:docMk/>
          <pc:sldMk cId="0" sldId="259"/>
        </pc:sldMkLst>
      </pc:sldChg>
      <pc:sldChg chg="modNotes">
        <pc:chgData name="Jessie Galloway" userId="S::jgalloway@ccaf.us::a9dc6365-376a-49e4-9ba4-8745469f1618" providerId="AD" clId="Web-{C96CB752-C8D9-0908-65CB-B7B3415D7A4C}" dt="2023-10-31T18:54:22.637" v="715"/>
        <pc:sldMkLst>
          <pc:docMk/>
          <pc:sldMk cId="0" sldId="278"/>
        </pc:sldMkLst>
      </pc:sldChg>
      <pc:sldChg chg="modSp modNotes">
        <pc:chgData name="Jessie Galloway" userId="S::jgalloway@ccaf.us::a9dc6365-376a-49e4-9ba4-8745469f1618" providerId="AD" clId="Web-{C96CB752-C8D9-0908-65CB-B7B3415D7A4C}" dt="2023-10-31T19:20:56.450" v="3728"/>
        <pc:sldMkLst>
          <pc:docMk/>
          <pc:sldMk cId="543119466" sldId="287"/>
        </pc:sldMkLst>
        <pc:spChg chg="mod">
          <ac:chgData name="Jessie Galloway" userId="S::jgalloway@ccaf.us::a9dc6365-376a-49e4-9ba4-8745469f1618" providerId="AD" clId="Web-{C96CB752-C8D9-0908-65CB-B7B3415D7A4C}" dt="2023-10-31T15:53:51.702" v="4" actId="20577"/>
          <ac:spMkLst>
            <pc:docMk/>
            <pc:sldMk cId="543119466" sldId="287"/>
            <ac:spMk id="15" creationId="{81E4EDA0-71AD-0E8E-8757-D953DF51EFC2}"/>
          </ac:spMkLst>
        </pc:spChg>
      </pc:sldChg>
      <pc:sldChg chg="modNotes">
        <pc:chgData name="Jessie Galloway" userId="S::jgalloway@ccaf.us::a9dc6365-376a-49e4-9ba4-8745469f1618" providerId="AD" clId="Web-{C96CB752-C8D9-0908-65CB-B7B3415D7A4C}" dt="2023-10-31T18:36:48.256" v="225"/>
        <pc:sldMkLst>
          <pc:docMk/>
          <pc:sldMk cId="1480068485" sldId="292"/>
        </pc:sldMkLst>
      </pc:sldChg>
      <pc:sldChg chg="modSp modNotes">
        <pc:chgData name="Jessie Galloway" userId="S::jgalloway@ccaf.us::a9dc6365-376a-49e4-9ba4-8745469f1618" providerId="AD" clId="Web-{C96CB752-C8D9-0908-65CB-B7B3415D7A4C}" dt="2023-10-31T19:11:52.361" v="3415"/>
        <pc:sldMkLst>
          <pc:docMk/>
          <pc:sldMk cId="877140519" sldId="295"/>
        </pc:sldMkLst>
        <pc:spChg chg="mod">
          <ac:chgData name="Jessie Galloway" userId="S::jgalloway@ccaf.us::a9dc6365-376a-49e4-9ba4-8745469f1618" providerId="AD" clId="Web-{C96CB752-C8D9-0908-65CB-B7B3415D7A4C}" dt="2023-10-31T17:49:39.179" v="215" actId="20577"/>
          <ac:spMkLst>
            <pc:docMk/>
            <pc:sldMk cId="877140519" sldId="295"/>
            <ac:spMk id="17" creationId="{F1763078-C46A-013C-1E39-2E3E5048DBCD}"/>
          </ac:spMkLst>
        </pc:spChg>
      </pc:sldChg>
      <pc:sldChg chg="modSp modNotes">
        <pc:chgData name="Jessie Galloway" userId="S::jgalloway@ccaf.us::a9dc6365-376a-49e4-9ba4-8745469f1618" providerId="AD" clId="Web-{C96CB752-C8D9-0908-65CB-B7B3415D7A4C}" dt="2023-10-31T19:18:57.245" v="3502"/>
        <pc:sldMkLst>
          <pc:docMk/>
          <pc:sldMk cId="2601576248" sldId="302"/>
        </pc:sldMkLst>
        <pc:spChg chg="mod">
          <ac:chgData name="Jessie Galloway" userId="S::jgalloway@ccaf.us::a9dc6365-376a-49e4-9ba4-8745469f1618" providerId="AD" clId="Web-{C96CB752-C8D9-0908-65CB-B7B3415D7A4C}" dt="2023-10-31T17:31:49.336" v="19" actId="20577"/>
          <ac:spMkLst>
            <pc:docMk/>
            <pc:sldMk cId="2601576248" sldId="302"/>
            <ac:spMk id="10" creationId="{00000000-0000-0000-0000-000000000000}"/>
          </ac:spMkLst>
        </pc:spChg>
      </pc:sldChg>
    </pc:docChg>
  </pc:docChgLst>
  <pc:docChgLst>
    <pc:chgData name="Alyah Thomas" userId="34ebaa74-05bb-45ab-856e-2136d03b2754" providerId="ADAL" clId="{AF156036-D58B-4EE6-8E91-5A5DB933F441}"/>
    <pc:docChg chg="undo redo custSel addSld delSld modSld sldOrd addSection delSection modSection">
      <pc:chgData name="Alyah Thomas" userId="34ebaa74-05bb-45ab-856e-2136d03b2754" providerId="ADAL" clId="{AF156036-D58B-4EE6-8E91-5A5DB933F441}" dt="2023-10-27T16:56:45.746" v="21032" actId="20577"/>
      <pc:docMkLst>
        <pc:docMk/>
      </pc:docMkLst>
      <pc:sldChg chg="addSp delSp modSp mod ord">
        <pc:chgData name="Alyah Thomas" userId="34ebaa74-05bb-45ab-856e-2136d03b2754" providerId="ADAL" clId="{AF156036-D58B-4EE6-8E91-5A5DB933F441}" dt="2023-10-27T16:15:24.250" v="18720" actId="20578"/>
        <pc:sldMkLst>
          <pc:docMk/>
          <pc:sldMk cId="0" sldId="256"/>
        </pc:sldMkLst>
        <pc:spChg chg="mod">
          <ac:chgData name="Alyah Thomas" userId="34ebaa74-05bb-45ab-856e-2136d03b2754" providerId="ADAL" clId="{AF156036-D58B-4EE6-8E91-5A5DB933F441}" dt="2023-10-26T20:55:25.410" v="14807" actId="962"/>
          <ac:spMkLst>
            <pc:docMk/>
            <pc:sldMk cId="0" sldId="256"/>
            <ac:spMk id="2" creationId="{00000000-0000-0000-0000-000000000000}"/>
          </ac:spMkLst>
        </pc:spChg>
        <pc:spChg chg="mod">
          <ac:chgData name="Alyah Thomas" userId="34ebaa74-05bb-45ab-856e-2136d03b2754" providerId="ADAL" clId="{AF156036-D58B-4EE6-8E91-5A5DB933F441}" dt="2023-10-23T19:50:19.117" v="5137" actId="33553"/>
          <ac:spMkLst>
            <pc:docMk/>
            <pc:sldMk cId="0" sldId="256"/>
            <ac:spMk id="10" creationId="{00000000-0000-0000-0000-000000000000}"/>
          </ac:spMkLst>
        </pc:spChg>
        <pc:spChg chg="add del mod">
          <ac:chgData name="Alyah Thomas" userId="34ebaa74-05bb-45ab-856e-2136d03b2754" providerId="ADAL" clId="{AF156036-D58B-4EE6-8E91-5A5DB933F441}" dt="2023-10-23T19:49:34.294" v="5127" actId="33699"/>
          <ac:spMkLst>
            <pc:docMk/>
            <pc:sldMk cId="0" sldId="256"/>
            <ac:spMk id="12" creationId="{E613F215-653B-5B2E-5178-5188C492C5EC}"/>
          </ac:spMkLst>
        </pc:spChg>
        <pc:spChg chg="add mod">
          <ac:chgData name="Alyah Thomas" userId="34ebaa74-05bb-45ab-856e-2136d03b2754" providerId="ADAL" clId="{AF156036-D58B-4EE6-8E91-5A5DB933F441}" dt="2023-10-26T20:55:27.489" v="14808" actId="13244"/>
          <ac:spMkLst>
            <pc:docMk/>
            <pc:sldMk cId="0" sldId="256"/>
            <ac:spMk id="13" creationId="{CC47E97C-5A6C-DF84-8660-B3D535479075}"/>
          </ac:spMkLst>
        </pc:spChg>
        <pc:picChg chg="mod">
          <ac:chgData name="Alyah Thomas" userId="34ebaa74-05bb-45ab-856e-2136d03b2754" providerId="ADAL" clId="{AF156036-D58B-4EE6-8E91-5A5DB933F441}" dt="2023-10-26T20:55:33.373" v="14809" actId="13244"/>
          <ac:picMkLst>
            <pc:docMk/>
            <pc:sldMk cId="0" sldId="256"/>
            <ac:picMk id="9" creationId="{00000000-0000-0000-0000-000000000000}"/>
          </ac:picMkLst>
        </pc:picChg>
      </pc:sldChg>
      <pc:sldChg chg="addSp modSp mod ord">
        <pc:chgData name="Alyah Thomas" userId="34ebaa74-05bb-45ab-856e-2136d03b2754" providerId="ADAL" clId="{AF156036-D58B-4EE6-8E91-5A5DB933F441}" dt="2023-10-27T16:15:24.250" v="18720" actId="20578"/>
        <pc:sldMkLst>
          <pc:docMk/>
          <pc:sldMk cId="0" sldId="257"/>
        </pc:sldMkLst>
        <pc:spChg chg="mod">
          <ac:chgData name="Alyah Thomas" userId="34ebaa74-05bb-45ab-856e-2136d03b2754" providerId="ADAL" clId="{AF156036-D58B-4EE6-8E91-5A5DB933F441}" dt="2023-10-23T19:50:18.648" v="5136" actId="33553"/>
          <ac:spMkLst>
            <pc:docMk/>
            <pc:sldMk cId="0" sldId="257"/>
            <ac:spMk id="10" creationId="{00000000-0000-0000-0000-000000000000}"/>
          </ac:spMkLst>
        </pc:spChg>
        <pc:spChg chg="mod">
          <ac:chgData name="Alyah Thomas" userId="34ebaa74-05bb-45ab-856e-2136d03b2754" providerId="ADAL" clId="{AF156036-D58B-4EE6-8E91-5A5DB933F441}" dt="2023-10-23T17:08:14.570" v="4963"/>
          <ac:spMkLst>
            <pc:docMk/>
            <pc:sldMk cId="0" sldId="257"/>
            <ac:spMk id="13" creationId="{0FBD3892-EF16-CF2F-8C8D-0F6C2A60AB0C}"/>
          </ac:spMkLst>
        </pc:spChg>
        <pc:spChg chg="mod">
          <ac:chgData name="Alyah Thomas" userId="34ebaa74-05bb-45ab-856e-2136d03b2754" providerId="ADAL" clId="{AF156036-D58B-4EE6-8E91-5A5DB933F441}" dt="2023-10-23T17:08:14.570" v="4963"/>
          <ac:spMkLst>
            <pc:docMk/>
            <pc:sldMk cId="0" sldId="257"/>
            <ac:spMk id="14" creationId="{5C31279D-DAB8-FF7B-FB90-D832E9BAC09B}"/>
          </ac:spMkLst>
        </pc:spChg>
        <pc:spChg chg="add mod">
          <ac:chgData name="Alyah Thomas" userId="34ebaa74-05bb-45ab-856e-2136d03b2754" providerId="ADAL" clId="{AF156036-D58B-4EE6-8E91-5A5DB933F441}" dt="2023-10-26T20:55:43.949" v="14811" actId="13244"/>
          <ac:spMkLst>
            <pc:docMk/>
            <pc:sldMk cId="0" sldId="257"/>
            <ac:spMk id="15" creationId="{B37A34CF-6EF5-2EEE-6CBC-D7BA855F99F9}"/>
          </ac:spMkLst>
        </pc:spChg>
        <pc:grpChg chg="mod">
          <ac:chgData name="Alyah Thomas" userId="34ebaa74-05bb-45ab-856e-2136d03b2754" providerId="ADAL" clId="{AF156036-D58B-4EE6-8E91-5A5DB933F441}" dt="2023-10-26T20:55:40.519" v="14810" actId="962"/>
          <ac:grpSpMkLst>
            <pc:docMk/>
            <pc:sldMk cId="0" sldId="257"/>
            <ac:grpSpMk id="8" creationId="{00000000-0000-0000-0000-000000000000}"/>
          </ac:grpSpMkLst>
        </pc:grpChg>
        <pc:grpChg chg="add mod">
          <ac:chgData name="Alyah Thomas" userId="34ebaa74-05bb-45ab-856e-2136d03b2754" providerId="ADAL" clId="{AF156036-D58B-4EE6-8E91-5A5DB933F441}" dt="2023-10-23T17:08:21.972" v="4964" actId="1076"/>
          <ac:grpSpMkLst>
            <pc:docMk/>
            <pc:sldMk cId="0" sldId="257"/>
            <ac:grpSpMk id="12" creationId="{325B3C2D-C240-3EDB-0C30-D4235E4768C1}"/>
          </ac:grpSpMkLst>
        </pc:grpChg>
      </pc:sldChg>
      <pc:sldChg chg="addSp modSp mod ord addCm modCm">
        <pc:chgData name="Alyah Thomas" userId="34ebaa74-05bb-45ab-856e-2136d03b2754" providerId="ADAL" clId="{AF156036-D58B-4EE6-8E91-5A5DB933F441}" dt="2023-10-27T16:15:24.250" v="18720" actId="20578"/>
        <pc:sldMkLst>
          <pc:docMk/>
          <pc:sldMk cId="0" sldId="258"/>
        </pc:sldMkLst>
        <pc:spChg chg="mod">
          <ac:chgData name="Alyah Thomas" userId="34ebaa74-05bb-45ab-856e-2136d03b2754" providerId="ADAL" clId="{AF156036-D58B-4EE6-8E91-5A5DB933F441}" dt="2023-10-23T19:50:18.199" v="5135" actId="33553"/>
          <ac:spMkLst>
            <pc:docMk/>
            <pc:sldMk cId="0" sldId="258"/>
            <ac:spMk id="7" creationId="{00000000-0000-0000-0000-000000000000}"/>
          </ac:spMkLst>
        </pc:spChg>
        <pc:spChg chg="mod">
          <ac:chgData name="Alyah Thomas" userId="34ebaa74-05bb-45ab-856e-2136d03b2754" providerId="ADAL" clId="{AF156036-D58B-4EE6-8E91-5A5DB933F441}" dt="2023-10-26T21:00:30.498" v="14818" actId="1036"/>
          <ac:spMkLst>
            <pc:docMk/>
            <pc:sldMk cId="0" sldId="258"/>
            <ac:spMk id="9" creationId="{00000000-0000-0000-0000-000000000000}"/>
          </ac:spMkLst>
        </pc:spChg>
        <pc:spChg chg="mod">
          <ac:chgData name="Alyah Thomas" userId="34ebaa74-05bb-45ab-856e-2136d03b2754" providerId="ADAL" clId="{AF156036-D58B-4EE6-8E91-5A5DB933F441}" dt="2023-10-26T21:00:30.498" v="14818" actId="1036"/>
          <ac:spMkLst>
            <pc:docMk/>
            <pc:sldMk cId="0" sldId="258"/>
            <ac:spMk id="10" creationId="{00000000-0000-0000-0000-000000000000}"/>
          </ac:spMkLst>
        </pc:spChg>
        <pc:spChg chg="mod">
          <ac:chgData name="Alyah Thomas" userId="34ebaa74-05bb-45ab-856e-2136d03b2754" providerId="ADAL" clId="{AF156036-D58B-4EE6-8E91-5A5DB933F441}" dt="2023-10-20T18:55:21.400" v="600" actId="20577"/>
          <ac:spMkLst>
            <pc:docMk/>
            <pc:sldMk cId="0" sldId="258"/>
            <ac:spMk id="13" creationId="{00000000-0000-0000-0000-000000000000}"/>
          </ac:spMkLst>
        </pc:spChg>
        <pc:spChg chg="mod">
          <ac:chgData name="Alyah Thomas" userId="34ebaa74-05bb-45ab-856e-2136d03b2754" providerId="ADAL" clId="{AF156036-D58B-4EE6-8E91-5A5DB933F441}" dt="2023-10-20T18:55:17.869" v="599" actId="20577"/>
          <ac:spMkLst>
            <pc:docMk/>
            <pc:sldMk cId="0" sldId="258"/>
            <ac:spMk id="16" creationId="{00000000-0000-0000-0000-000000000000}"/>
          </ac:spMkLst>
        </pc:spChg>
        <pc:spChg chg="mod">
          <ac:chgData name="Alyah Thomas" userId="34ebaa74-05bb-45ab-856e-2136d03b2754" providerId="ADAL" clId="{AF156036-D58B-4EE6-8E91-5A5DB933F441}" dt="2023-10-27T16:12:00.370" v="18711" actId="20577"/>
          <ac:spMkLst>
            <pc:docMk/>
            <pc:sldMk cId="0" sldId="258"/>
            <ac:spMk id="18" creationId="{00000000-0000-0000-0000-000000000000}"/>
          </ac:spMkLst>
        </pc:spChg>
        <pc:spChg chg="mod">
          <ac:chgData name="Alyah Thomas" userId="34ebaa74-05bb-45ab-856e-2136d03b2754" providerId="ADAL" clId="{AF156036-D58B-4EE6-8E91-5A5DB933F441}" dt="2023-10-23T16:49:47.724" v="4948" actId="20577"/>
          <ac:spMkLst>
            <pc:docMk/>
            <pc:sldMk cId="0" sldId="258"/>
            <ac:spMk id="19" creationId="{00000000-0000-0000-0000-000000000000}"/>
          </ac:spMkLst>
        </pc:spChg>
        <pc:spChg chg="mod">
          <ac:chgData name="Alyah Thomas" userId="34ebaa74-05bb-45ab-856e-2136d03b2754" providerId="ADAL" clId="{AF156036-D58B-4EE6-8E91-5A5DB933F441}" dt="2023-10-26T20:56:24.397" v="14815" actId="13244"/>
          <ac:spMkLst>
            <pc:docMk/>
            <pc:sldMk cId="0" sldId="258"/>
            <ac:spMk id="23" creationId="{00000000-0000-0000-0000-000000000000}"/>
          </ac:spMkLst>
        </pc:spChg>
        <pc:spChg chg="mod">
          <ac:chgData name="Alyah Thomas" userId="34ebaa74-05bb-45ab-856e-2136d03b2754" providerId="ADAL" clId="{AF156036-D58B-4EE6-8E91-5A5DB933F441}" dt="2023-10-26T20:56:29.931" v="14817" actId="13244"/>
          <ac:spMkLst>
            <pc:docMk/>
            <pc:sldMk cId="0" sldId="258"/>
            <ac:spMk id="24" creationId="{00000000-0000-0000-0000-000000000000}"/>
          </ac:spMkLst>
        </pc:spChg>
        <pc:spChg chg="mod">
          <ac:chgData name="Alyah Thomas" userId="34ebaa74-05bb-45ab-856e-2136d03b2754" providerId="ADAL" clId="{AF156036-D58B-4EE6-8E91-5A5DB933F441}" dt="2023-10-20T19:12:11.716" v="1200" actId="20577"/>
          <ac:spMkLst>
            <pc:docMk/>
            <pc:sldMk cId="0" sldId="258"/>
            <ac:spMk id="26" creationId="{32FA8A49-78B5-D7E5-A481-6D28F57C3F3F}"/>
          </ac:spMkLst>
        </pc:spChg>
        <pc:spChg chg="mod">
          <ac:chgData name="Alyah Thomas" userId="34ebaa74-05bb-45ab-856e-2136d03b2754" providerId="ADAL" clId="{AF156036-D58B-4EE6-8E91-5A5DB933F441}" dt="2023-10-20T19:08:57.996" v="1074" actId="20577"/>
          <ac:spMkLst>
            <pc:docMk/>
            <pc:sldMk cId="0" sldId="258"/>
            <ac:spMk id="27" creationId="{2EA8C6A1-593B-4602-9C72-1DE5288CFC2D}"/>
          </ac:spMkLst>
        </pc:spChg>
        <pc:spChg chg="add mod">
          <ac:chgData name="Alyah Thomas" userId="34ebaa74-05bb-45ab-856e-2136d03b2754" providerId="ADAL" clId="{AF156036-D58B-4EE6-8E91-5A5DB933F441}" dt="2023-10-26T21:00:39.406" v="14829" actId="1036"/>
          <ac:spMkLst>
            <pc:docMk/>
            <pc:sldMk cId="0" sldId="258"/>
            <ac:spMk id="28" creationId="{598ECA4F-8A4D-D8F1-0FA8-63EC43CF7733}"/>
          </ac:spMkLst>
        </pc:spChg>
        <pc:grpChg chg="mod">
          <ac:chgData name="Alyah Thomas" userId="34ebaa74-05bb-45ab-856e-2136d03b2754" providerId="ADAL" clId="{AF156036-D58B-4EE6-8E91-5A5DB933F441}" dt="2023-10-26T21:00:37.970" v="14828"/>
          <ac:grpSpMkLst>
            <pc:docMk/>
            <pc:sldMk cId="0" sldId="258"/>
            <ac:grpSpMk id="8" creationId="{00000000-0000-0000-0000-000000000000}"/>
          </ac:grpSpMkLst>
        </pc:grpChg>
        <pc:grpChg chg="mod">
          <ac:chgData name="Alyah Thomas" userId="34ebaa74-05bb-45ab-856e-2136d03b2754" providerId="ADAL" clId="{AF156036-D58B-4EE6-8E91-5A5DB933F441}" dt="2023-10-20T19:09:53.904" v="1079" actId="1076"/>
          <ac:grpSpMkLst>
            <pc:docMk/>
            <pc:sldMk cId="0" sldId="258"/>
            <ac:grpSpMk id="11" creationId="{00000000-0000-0000-0000-000000000000}"/>
          </ac:grpSpMkLst>
        </pc:grpChg>
        <pc:grpChg chg="mod">
          <ac:chgData name="Alyah Thomas" userId="34ebaa74-05bb-45ab-856e-2136d03b2754" providerId="ADAL" clId="{AF156036-D58B-4EE6-8E91-5A5DB933F441}" dt="2023-10-26T21:00:51.026" v="14830" actId="962"/>
          <ac:grpSpMkLst>
            <pc:docMk/>
            <pc:sldMk cId="0" sldId="258"/>
            <ac:grpSpMk id="14" creationId="{00000000-0000-0000-0000-000000000000}"/>
          </ac:grpSpMkLst>
        </pc:grpChg>
        <pc:grpChg chg="mod">
          <ac:chgData name="Alyah Thomas" userId="34ebaa74-05bb-45ab-856e-2136d03b2754" providerId="ADAL" clId="{AF156036-D58B-4EE6-8E91-5A5DB933F441}" dt="2023-10-26T21:00:56.556" v="14832" actId="962"/>
          <ac:grpSpMkLst>
            <pc:docMk/>
            <pc:sldMk cId="0" sldId="258"/>
            <ac:grpSpMk id="17" creationId="{00000000-0000-0000-0000-000000000000}"/>
          </ac:grpSpMkLst>
        </pc:grpChg>
        <pc:grpChg chg="mod">
          <ac:chgData name="Alyah Thomas" userId="34ebaa74-05bb-45ab-856e-2136d03b2754" providerId="ADAL" clId="{AF156036-D58B-4EE6-8E91-5A5DB933F441}" dt="2023-10-26T21:00:52.931" v="14831" actId="13244"/>
          <ac:grpSpMkLst>
            <pc:docMk/>
            <pc:sldMk cId="0" sldId="258"/>
            <ac:grpSpMk id="20" creationId="{00000000-0000-0000-0000-000000000000}"/>
          </ac:grpSpMkLst>
        </pc:grpChg>
        <pc:grpChg chg="add mod">
          <ac:chgData name="Alyah Thomas" userId="34ebaa74-05bb-45ab-856e-2136d03b2754" providerId="ADAL" clId="{AF156036-D58B-4EE6-8E91-5A5DB933F441}" dt="2023-10-26T20:56:10.723" v="14813" actId="13244"/>
          <ac:grpSpMkLst>
            <pc:docMk/>
            <pc:sldMk cId="0" sldId="258"/>
            <ac:grpSpMk id="25" creationId="{47DCEA62-5F1D-BA8A-0DD0-D0513264CEAE}"/>
          </ac:grpSpMkLst>
        </pc:grpChg>
        <pc:extLst>
          <p:ext xmlns:p="http://schemas.openxmlformats.org/presentationml/2006/main" uri="{D6D511B9-2390-475A-947B-AFAB55BFBCF1}">
            <pc226:cmChg xmlns:pc226="http://schemas.microsoft.com/office/powerpoint/2022/06/main/command" chg="add">
              <pc226:chgData name="Alyah Thomas" userId="34ebaa74-05bb-45ab-856e-2136d03b2754" providerId="ADAL" clId="{AF156036-D58B-4EE6-8E91-5A5DB933F441}" dt="2023-10-20T18:54:40.727" v="528"/>
              <pc2:cmMkLst xmlns:pc2="http://schemas.microsoft.com/office/powerpoint/2019/9/main/command">
                <pc:docMk/>
                <pc:sldMk cId="0" sldId="258"/>
                <pc2:cmMk id="{01D97F69-E4EB-4BFD-A730-CF13326575A8}"/>
              </pc2:cmMkLst>
              <pc226:cmRplyChg chg="add">
                <pc226:chgData name="Alyah Thomas" userId="34ebaa74-05bb-45ab-856e-2136d03b2754" providerId="ADAL" clId="{AF156036-D58B-4EE6-8E91-5A5DB933F441}" dt="2023-10-20T18:54:40.727" v="528"/>
                <pc2:cmRplyMkLst xmlns:pc2="http://schemas.microsoft.com/office/powerpoint/2019/9/main/command">
                  <pc:docMk/>
                  <pc:sldMk cId="0" sldId="258"/>
                  <pc2:cmMk id="{01D97F69-E4EB-4BFD-A730-CF13326575A8}"/>
                  <pc2:cmRplyMk id="{AF255907-9DB1-43D5-A1C6-15B2A3A58C17}"/>
                </pc2:cmRplyMkLst>
              </pc226:cmRplyChg>
            </pc226:cmChg>
          </p:ext>
        </pc:extLst>
      </pc:sldChg>
      <pc:sldChg chg="addSp delSp modSp mod ord">
        <pc:chgData name="Alyah Thomas" userId="34ebaa74-05bb-45ab-856e-2136d03b2754" providerId="ADAL" clId="{AF156036-D58B-4EE6-8E91-5A5DB933F441}" dt="2023-10-27T16:16:04.913" v="18725" actId="20578"/>
        <pc:sldMkLst>
          <pc:docMk/>
          <pc:sldMk cId="0" sldId="259"/>
        </pc:sldMkLst>
        <pc:spChg chg="mod">
          <ac:chgData name="Alyah Thomas" userId="34ebaa74-05bb-45ab-856e-2136d03b2754" providerId="ADAL" clId="{AF156036-D58B-4EE6-8E91-5A5DB933F441}" dt="2023-10-27T15:54:27.600" v="18423" actId="1076"/>
          <ac:spMkLst>
            <pc:docMk/>
            <pc:sldMk cId="0" sldId="259"/>
            <ac:spMk id="2" creationId="{00000000-0000-0000-0000-000000000000}"/>
          </ac:spMkLst>
        </pc:spChg>
        <pc:spChg chg="add del mod">
          <ac:chgData name="Alyah Thomas" userId="34ebaa74-05bb-45ab-856e-2136d03b2754" providerId="ADAL" clId="{AF156036-D58B-4EE6-8E91-5A5DB933F441}" dt="2023-10-23T19:50:06.029" v="5132" actId="33699"/>
          <ac:spMkLst>
            <pc:docMk/>
            <pc:sldMk cId="0" sldId="259"/>
            <ac:spMk id="4" creationId="{0E0DA7A8-9154-3CEC-E4A8-E8B9F3CEFBA4}"/>
          </ac:spMkLst>
        </pc:spChg>
        <pc:spChg chg="mod">
          <ac:chgData name="Alyah Thomas" userId="34ebaa74-05bb-45ab-856e-2136d03b2754" providerId="ADAL" clId="{AF156036-D58B-4EE6-8E91-5A5DB933F441}" dt="2023-10-19T20:21:18.058" v="182" actId="20577"/>
          <ac:spMkLst>
            <pc:docMk/>
            <pc:sldMk cId="0" sldId="259"/>
            <ac:spMk id="6" creationId="{00000000-0000-0000-0000-000000000000}"/>
          </ac:spMkLst>
        </pc:spChg>
        <pc:spChg chg="mod">
          <ac:chgData name="Alyah Thomas" userId="34ebaa74-05bb-45ab-856e-2136d03b2754" providerId="ADAL" clId="{AF156036-D58B-4EE6-8E91-5A5DB933F441}" dt="2023-10-27T15:53:59.932" v="18420" actId="20577"/>
          <ac:spMkLst>
            <pc:docMk/>
            <pc:sldMk cId="0" sldId="259"/>
            <ac:spMk id="7" creationId="{00000000-0000-0000-0000-000000000000}"/>
          </ac:spMkLst>
        </pc:spChg>
        <pc:spChg chg="mod">
          <ac:chgData name="Alyah Thomas" userId="34ebaa74-05bb-45ab-856e-2136d03b2754" providerId="ADAL" clId="{AF156036-D58B-4EE6-8E91-5A5DB933F441}" dt="2023-10-27T15:53:56.436" v="18418" actId="1076"/>
          <ac:spMkLst>
            <pc:docMk/>
            <pc:sldMk cId="0" sldId="259"/>
            <ac:spMk id="8" creationId="{00000000-0000-0000-0000-000000000000}"/>
          </ac:spMkLst>
        </pc:spChg>
        <pc:spChg chg="mod">
          <ac:chgData name="Alyah Thomas" userId="34ebaa74-05bb-45ab-856e-2136d03b2754" providerId="ADAL" clId="{AF156036-D58B-4EE6-8E91-5A5DB933F441}" dt="2023-10-27T15:53:36.176" v="18402" actId="20577"/>
          <ac:spMkLst>
            <pc:docMk/>
            <pc:sldMk cId="0" sldId="259"/>
            <ac:spMk id="9" creationId="{00000000-0000-0000-0000-000000000000}"/>
          </ac:spMkLst>
        </pc:spChg>
        <pc:spChg chg="mod">
          <ac:chgData name="Alyah Thomas" userId="34ebaa74-05bb-45ab-856e-2136d03b2754" providerId="ADAL" clId="{AF156036-D58B-4EE6-8E91-5A5DB933F441}" dt="2023-10-26T21:02:02.834" v="14842" actId="1076"/>
          <ac:spMkLst>
            <pc:docMk/>
            <pc:sldMk cId="0" sldId="259"/>
            <ac:spMk id="12" creationId="{00000000-0000-0000-0000-000000000000}"/>
          </ac:spMkLst>
        </pc:spChg>
        <pc:spChg chg="add del mod">
          <ac:chgData name="Alyah Thomas" userId="34ebaa74-05bb-45ab-856e-2136d03b2754" providerId="ADAL" clId="{AF156036-D58B-4EE6-8E91-5A5DB933F441}" dt="2023-10-23T19:50:16.883" v="5134" actId="33771"/>
          <ac:spMkLst>
            <pc:docMk/>
            <pc:sldMk cId="0" sldId="259"/>
            <ac:spMk id="19" creationId="{59A04F66-C5B0-D53A-E7D7-44C306536387}"/>
          </ac:spMkLst>
        </pc:spChg>
        <pc:spChg chg="add mod">
          <ac:chgData name="Alyah Thomas" userId="34ebaa74-05bb-45ab-856e-2136d03b2754" providerId="ADAL" clId="{AF156036-D58B-4EE6-8E91-5A5DB933F441}" dt="2023-10-26T21:01:10.775" v="14833" actId="13244"/>
          <ac:spMkLst>
            <pc:docMk/>
            <pc:sldMk cId="0" sldId="259"/>
            <ac:spMk id="20" creationId="{DB91E353-96AF-6DA4-9778-D34AD12D6530}"/>
          </ac:spMkLst>
        </pc:spChg>
        <pc:grpChg chg="mod">
          <ac:chgData name="Alyah Thomas" userId="34ebaa74-05bb-45ab-856e-2136d03b2754" providerId="ADAL" clId="{AF156036-D58B-4EE6-8E91-5A5DB933F441}" dt="2023-10-27T15:54:31.987" v="18424" actId="1076"/>
          <ac:grpSpMkLst>
            <pc:docMk/>
            <pc:sldMk cId="0" sldId="259"/>
            <ac:grpSpMk id="3" creationId="{00000000-0000-0000-0000-000000000000}"/>
          </ac:grpSpMkLst>
        </pc:grpChg>
        <pc:grpChg chg="mod">
          <ac:chgData name="Alyah Thomas" userId="34ebaa74-05bb-45ab-856e-2136d03b2754" providerId="ADAL" clId="{AF156036-D58B-4EE6-8E91-5A5DB933F441}" dt="2023-10-26T21:01:26.728" v="14837" actId="13244"/>
          <ac:grpSpMkLst>
            <pc:docMk/>
            <pc:sldMk cId="0" sldId="259"/>
            <ac:grpSpMk id="13" creationId="{00000000-0000-0000-0000-000000000000}"/>
          </ac:grpSpMkLst>
        </pc:grpChg>
      </pc:sldChg>
      <pc:sldChg chg="addSp delSp modSp mod modNotesTx">
        <pc:chgData name="Alyah Thomas" userId="34ebaa74-05bb-45ab-856e-2136d03b2754" providerId="ADAL" clId="{AF156036-D58B-4EE6-8E91-5A5DB933F441}" dt="2023-10-26T21:06:48.722" v="14878"/>
        <pc:sldMkLst>
          <pc:docMk/>
          <pc:sldMk cId="0" sldId="260"/>
        </pc:sldMkLst>
        <pc:spChg chg="mod">
          <ac:chgData name="Alyah Thomas" userId="34ebaa74-05bb-45ab-856e-2136d03b2754" providerId="ADAL" clId="{AF156036-D58B-4EE6-8E91-5A5DB933F441}" dt="2023-10-26T21:04:58.716" v="14847" actId="962"/>
          <ac:spMkLst>
            <pc:docMk/>
            <pc:sldMk cId="0" sldId="260"/>
            <ac:spMk id="2" creationId="{00000000-0000-0000-0000-000000000000}"/>
          </ac:spMkLst>
        </pc:spChg>
        <pc:spChg chg="add mod">
          <ac:chgData name="Alyah Thomas" userId="34ebaa74-05bb-45ab-856e-2136d03b2754" providerId="ADAL" clId="{AF156036-D58B-4EE6-8E91-5A5DB933F441}" dt="2023-10-26T21:05:08.402" v="14848" actId="13244"/>
          <ac:spMkLst>
            <pc:docMk/>
            <pc:sldMk cId="0" sldId="260"/>
            <ac:spMk id="7" creationId="{B41D765D-CC88-1652-C6AB-0E168CC8D714}"/>
          </ac:spMkLst>
        </pc:spChg>
        <pc:spChg chg="mod">
          <ac:chgData name="Alyah Thomas" userId="34ebaa74-05bb-45ab-856e-2136d03b2754" providerId="ADAL" clId="{AF156036-D58B-4EE6-8E91-5A5DB933F441}" dt="2023-10-26T21:05:41.222" v="14853" actId="20577"/>
          <ac:spMkLst>
            <pc:docMk/>
            <pc:sldMk cId="0" sldId="260"/>
            <ac:spMk id="9" creationId="{00000000-0000-0000-0000-000000000000}"/>
          </ac:spMkLst>
        </pc:spChg>
        <pc:spChg chg="mod">
          <ac:chgData name="Alyah Thomas" userId="34ebaa74-05bb-45ab-856e-2136d03b2754" providerId="ADAL" clId="{AF156036-D58B-4EE6-8E91-5A5DB933F441}" dt="2023-10-26T21:06:40.938" v="14874" actId="20577"/>
          <ac:spMkLst>
            <pc:docMk/>
            <pc:sldMk cId="0" sldId="260"/>
            <ac:spMk id="10" creationId="{00000000-0000-0000-0000-000000000000}"/>
          </ac:spMkLst>
        </pc:spChg>
        <pc:spChg chg="del mod">
          <ac:chgData name="Alyah Thomas" userId="34ebaa74-05bb-45ab-856e-2136d03b2754" providerId="ADAL" clId="{AF156036-D58B-4EE6-8E91-5A5DB933F441}" dt="2023-10-26T21:06:48.717" v="14876" actId="478"/>
          <ac:spMkLst>
            <pc:docMk/>
            <pc:sldMk cId="0" sldId="260"/>
            <ac:spMk id="11" creationId="{00000000-0000-0000-0000-000000000000}"/>
          </ac:spMkLst>
        </pc:spChg>
        <pc:spChg chg="mod">
          <ac:chgData name="Alyah Thomas" userId="34ebaa74-05bb-45ab-856e-2136d03b2754" providerId="ADAL" clId="{AF156036-D58B-4EE6-8E91-5A5DB933F441}" dt="2023-10-26T21:06:28.325" v="14868" actId="20577"/>
          <ac:spMkLst>
            <pc:docMk/>
            <pc:sldMk cId="0" sldId="260"/>
            <ac:spMk id="12" creationId="{00000000-0000-0000-0000-000000000000}"/>
          </ac:spMkLst>
        </pc:spChg>
        <pc:spChg chg="del mod">
          <ac:chgData name="Alyah Thomas" userId="34ebaa74-05bb-45ab-856e-2136d03b2754" providerId="ADAL" clId="{AF156036-D58B-4EE6-8E91-5A5DB933F441}" dt="2023-10-26T21:06:48.722" v="14878"/>
          <ac:spMkLst>
            <pc:docMk/>
            <pc:sldMk cId="0" sldId="260"/>
            <ac:spMk id="13" creationId="{00000000-0000-0000-0000-000000000000}"/>
          </ac:spMkLst>
        </pc:spChg>
        <pc:spChg chg="add mod">
          <ac:chgData name="Alyah Thomas" userId="34ebaa74-05bb-45ab-856e-2136d03b2754" providerId="ADAL" clId="{AF156036-D58B-4EE6-8E91-5A5DB933F441}" dt="2023-10-26T21:06:12.458" v="14862" actId="1076"/>
          <ac:spMkLst>
            <pc:docMk/>
            <pc:sldMk cId="0" sldId="260"/>
            <ac:spMk id="14" creationId="{6E0DEE68-CE84-BB3C-FFFB-27B3BA0F8B0C}"/>
          </ac:spMkLst>
        </pc:spChg>
        <pc:grpChg chg="mod">
          <ac:chgData name="Alyah Thomas" userId="34ebaa74-05bb-45ab-856e-2136d03b2754" providerId="ADAL" clId="{AF156036-D58B-4EE6-8E91-5A5DB933F441}" dt="2023-10-23T17:07:46.481" v="4962" actId="1076"/>
          <ac:grpSpMkLst>
            <pc:docMk/>
            <pc:sldMk cId="0" sldId="260"/>
            <ac:grpSpMk id="4" creationId="{00000000-0000-0000-0000-000000000000}"/>
          </ac:grpSpMkLst>
        </pc:grpChg>
      </pc:sldChg>
      <pc:sldChg chg="add del ord">
        <pc:chgData name="Alyah Thomas" userId="34ebaa74-05bb-45ab-856e-2136d03b2754" providerId="ADAL" clId="{AF156036-D58B-4EE6-8E91-5A5DB933F441}" dt="2023-10-26T22:04:48.066" v="15362" actId="47"/>
        <pc:sldMkLst>
          <pc:docMk/>
          <pc:sldMk cId="0" sldId="261"/>
        </pc:sldMkLst>
      </pc:sldChg>
      <pc:sldChg chg="del">
        <pc:chgData name="Alyah Thomas" userId="34ebaa74-05bb-45ab-856e-2136d03b2754" providerId="ADAL" clId="{AF156036-D58B-4EE6-8E91-5A5DB933F441}" dt="2023-10-26T22:04:49.165" v="15363" actId="47"/>
        <pc:sldMkLst>
          <pc:docMk/>
          <pc:sldMk cId="0" sldId="264"/>
        </pc:sldMkLst>
      </pc:sldChg>
      <pc:sldChg chg="del">
        <pc:chgData name="Alyah Thomas" userId="34ebaa74-05bb-45ab-856e-2136d03b2754" providerId="ADAL" clId="{AF156036-D58B-4EE6-8E91-5A5DB933F441}" dt="2023-10-26T22:04:49.789" v="15364" actId="47"/>
        <pc:sldMkLst>
          <pc:docMk/>
          <pc:sldMk cId="0" sldId="265"/>
        </pc:sldMkLst>
      </pc:sldChg>
      <pc:sldChg chg="del">
        <pc:chgData name="Alyah Thomas" userId="34ebaa74-05bb-45ab-856e-2136d03b2754" providerId="ADAL" clId="{AF156036-D58B-4EE6-8E91-5A5DB933F441}" dt="2023-10-26T22:04:49.980" v="15365" actId="47"/>
        <pc:sldMkLst>
          <pc:docMk/>
          <pc:sldMk cId="0" sldId="266"/>
        </pc:sldMkLst>
      </pc:sldChg>
      <pc:sldChg chg="del">
        <pc:chgData name="Alyah Thomas" userId="34ebaa74-05bb-45ab-856e-2136d03b2754" providerId="ADAL" clId="{AF156036-D58B-4EE6-8E91-5A5DB933F441}" dt="2023-10-26T22:04:50.204" v="15366" actId="47"/>
        <pc:sldMkLst>
          <pc:docMk/>
          <pc:sldMk cId="0" sldId="267"/>
        </pc:sldMkLst>
      </pc:sldChg>
      <pc:sldChg chg="modSp mod ord">
        <pc:chgData name="Alyah Thomas" userId="34ebaa74-05bb-45ab-856e-2136d03b2754" providerId="ADAL" clId="{AF156036-D58B-4EE6-8E91-5A5DB933F441}" dt="2023-10-24T18:15:36.421" v="5690" actId="20577"/>
        <pc:sldMkLst>
          <pc:docMk/>
          <pc:sldMk cId="0" sldId="268"/>
        </pc:sldMkLst>
        <pc:spChg chg="mod">
          <ac:chgData name="Alyah Thomas" userId="34ebaa74-05bb-45ab-856e-2136d03b2754" providerId="ADAL" clId="{AF156036-D58B-4EE6-8E91-5A5DB933F441}" dt="2023-10-24T18:15:36.421" v="5690" actId="20577"/>
          <ac:spMkLst>
            <pc:docMk/>
            <pc:sldMk cId="0" sldId="268"/>
            <ac:spMk id="2" creationId="{00000000-0000-0000-0000-000000000000}"/>
          </ac:spMkLst>
        </pc:spChg>
      </pc:sldChg>
      <pc:sldChg chg="modSp add del mod ord">
        <pc:chgData name="Alyah Thomas" userId="34ebaa74-05bb-45ab-856e-2136d03b2754" providerId="ADAL" clId="{AF156036-D58B-4EE6-8E91-5A5DB933F441}" dt="2023-10-26T22:06:20.570" v="15427" actId="20577"/>
        <pc:sldMkLst>
          <pc:docMk/>
          <pc:sldMk cId="0" sldId="269"/>
        </pc:sldMkLst>
        <pc:spChg chg="mod">
          <ac:chgData name="Alyah Thomas" userId="34ebaa74-05bb-45ab-856e-2136d03b2754" providerId="ADAL" clId="{AF156036-D58B-4EE6-8E91-5A5DB933F441}" dt="2023-10-26T22:06:20.570" v="15427" actId="20577"/>
          <ac:spMkLst>
            <pc:docMk/>
            <pc:sldMk cId="0" sldId="269"/>
            <ac:spMk id="2" creationId="{00000000-0000-0000-0000-000000000000}"/>
          </ac:spMkLst>
        </pc:spChg>
      </pc:sldChg>
      <pc:sldChg chg="del">
        <pc:chgData name="Alyah Thomas" userId="34ebaa74-05bb-45ab-856e-2136d03b2754" providerId="ADAL" clId="{AF156036-D58B-4EE6-8E91-5A5DB933F441}" dt="2023-10-26T22:04:50.565" v="15369" actId="47"/>
        <pc:sldMkLst>
          <pc:docMk/>
          <pc:sldMk cId="0" sldId="270"/>
        </pc:sldMkLst>
      </pc:sldChg>
      <pc:sldChg chg="del">
        <pc:chgData name="Alyah Thomas" userId="34ebaa74-05bb-45ab-856e-2136d03b2754" providerId="ADAL" clId="{AF156036-D58B-4EE6-8E91-5A5DB933F441}" dt="2023-10-26T22:04:50.771" v="15370" actId="47"/>
        <pc:sldMkLst>
          <pc:docMk/>
          <pc:sldMk cId="0" sldId="271"/>
        </pc:sldMkLst>
      </pc:sldChg>
      <pc:sldChg chg="modSp del mod ord">
        <pc:chgData name="Alyah Thomas" userId="34ebaa74-05bb-45ab-856e-2136d03b2754" providerId="ADAL" clId="{AF156036-D58B-4EE6-8E91-5A5DB933F441}" dt="2023-10-24T22:55:11.516" v="6337" actId="2696"/>
        <pc:sldMkLst>
          <pc:docMk/>
          <pc:sldMk cId="0" sldId="272"/>
        </pc:sldMkLst>
        <pc:spChg chg="mod">
          <ac:chgData name="Alyah Thomas" userId="34ebaa74-05bb-45ab-856e-2136d03b2754" providerId="ADAL" clId="{AF156036-D58B-4EE6-8E91-5A5DB933F441}" dt="2023-10-24T22:54:56.417" v="6336" actId="1076"/>
          <ac:spMkLst>
            <pc:docMk/>
            <pc:sldMk cId="0" sldId="272"/>
            <ac:spMk id="8" creationId="{00000000-0000-0000-0000-000000000000}"/>
          </ac:spMkLst>
        </pc:spChg>
        <pc:grpChg chg="mod">
          <ac:chgData name="Alyah Thomas" userId="34ebaa74-05bb-45ab-856e-2136d03b2754" providerId="ADAL" clId="{AF156036-D58B-4EE6-8E91-5A5DB933F441}" dt="2023-10-24T22:53:01.105" v="6301" actId="1076"/>
          <ac:grpSpMkLst>
            <pc:docMk/>
            <pc:sldMk cId="0" sldId="272"/>
            <ac:grpSpMk id="5" creationId="{00000000-0000-0000-0000-000000000000}"/>
          </ac:grpSpMkLst>
        </pc:grpChg>
        <pc:picChg chg="mod">
          <ac:chgData name="Alyah Thomas" userId="34ebaa74-05bb-45ab-856e-2136d03b2754" providerId="ADAL" clId="{AF156036-D58B-4EE6-8E91-5A5DB933F441}" dt="2023-10-24T22:52:24.282" v="6297" actId="1076"/>
          <ac:picMkLst>
            <pc:docMk/>
            <pc:sldMk cId="0" sldId="272"/>
            <ac:picMk id="2" creationId="{00000000-0000-0000-0000-000000000000}"/>
          </ac:picMkLst>
        </pc:picChg>
        <pc:picChg chg="mod">
          <ac:chgData name="Alyah Thomas" userId="34ebaa74-05bb-45ab-856e-2136d03b2754" providerId="ADAL" clId="{AF156036-D58B-4EE6-8E91-5A5DB933F441}" dt="2023-10-24T22:52:35.166" v="6298" actId="1076"/>
          <ac:picMkLst>
            <pc:docMk/>
            <pc:sldMk cId="0" sldId="272"/>
            <ac:picMk id="3" creationId="{00000000-0000-0000-0000-000000000000}"/>
          </ac:picMkLst>
        </pc:picChg>
        <pc:picChg chg="mod">
          <ac:chgData name="Alyah Thomas" userId="34ebaa74-05bb-45ab-856e-2136d03b2754" providerId="ADAL" clId="{AF156036-D58B-4EE6-8E91-5A5DB933F441}" dt="2023-10-24T22:52:53.028" v="6300" actId="1076"/>
          <ac:picMkLst>
            <pc:docMk/>
            <pc:sldMk cId="0" sldId="272"/>
            <ac:picMk id="4" creationId="{00000000-0000-0000-0000-000000000000}"/>
          </ac:picMkLst>
        </pc:picChg>
      </pc:sldChg>
      <pc:sldChg chg="modSp del mod">
        <pc:chgData name="Alyah Thomas" userId="34ebaa74-05bb-45ab-856e-2136d03b2754" providerId="ADAL" clId="{AF156036-D58B-4EE6-8E91-5A5DB933F441}" dt="2023-10-26T22:04:51.106" v="15372" actId="47"/>
        <pc:sldMkLst>
          <pc:docMk/>
          <pc:sldMk cId="0" sldId="273"/>
        </pc:sldMkLst>
        <pc:grpChg chg="mod">
          <ac:chgData name="Alyah Thomas" userId="34ebaa74-05bb-45ab-856e-2136d03b2754" providerId="ADAL" clId="{AF156036-D58B-4EE6-8E91-5A5DB933F441}" dt="2023-10-20T19:10:30.230" v="1081" actId="1076"/>
          <ac:grpSpMkLst>
            <pc:docMk/>
            <pc:sldMk cId="0" sldId="273"/>
            <ac:grpSpMk id="8" creationId="{00000000-0000-0000-0000-000000000000}"/>
          </ac:grpSpMkLst>
        </pc:grpChg>
      </pc:sldChg>
      <pc:sldChg chg="addSp modSp mod ord modNotesTx">
        <pc:chgData name="Alyah Thomas" userId="34ebaa74-05bb-45ab-856e-2136d03b2754" providerId="ADAL" clId="{AF156036-D58B-4EE6-8E91-5A5DB933F441}" dt="2023-10-27T16:28:07.776" v="18821" actId="20577"/>
        <pc:sldMkLst>
          <pc:docMk/>
          <pc:sldMk cId="0" sldId="274"/>
        </pc:sldMkLst>
        <pc:spChg chg="mod">
          <ac:chgData name="Alyah Thomas" userId="34ebaa74-05bb-45ab-856e-2136d03b2754" providerId="ADAL" clId="{AF156036-D58B-4EE6-8E91-5A5DB933F441}" dt="2023-10-26T21:48:57.533" v="14984" actId="962"/>
          <ac:spMkLst>
            <pc:docMk/>
            <pc:sldMk cId="0" sldId="274"/>
            <ac:spMk id="2" creationId="{00000000-0000-0000-0000-000000000000}"/>
          </ac:spMkLst>
        </pc:spChg>
        <pc:spChg chg="mod">
          <ac:chgData name="Alyah Thomas" userId="34ebaa74-05bb-45ab-856e-2136d03b2754" providerId="ADAL" clId="{AF156036-D58B-4EE6-8E91-5A5DB933F441}" dt="2023-10-27T16:22:05.350" v="18755" actId="1076"/>
          <ac:spMkLst>
            <pc:docMk/>
            <pc:sldMk cId="0" sldId="274"/>
            <ac:spMk id="3" creationId="{00000000-0000-0000-0000-000000000000}"/>
          </ac:spMkLst>
        </pc:spChg>
        <pc:spChg chg="add mod">
          <ac:chgData name="Alyah Thomas" userId="34ebaa74-05bb-45ab-856e-2136d03b2754" providerId="ADAL" clId="{AF156036-D58B-4EE6-8E91-5A5DB933F441}" dt="2023-10-27T16:28:07.776" v="18821" actId="20577"/>
          <ac:spMkLst>
            <pc:docMk/>
            <pc:sldMk cId="0" sldId="274"/>
            <ac:spMk id="13" creationId="{E405373D-06F2-490B-ABBD-4810D4952993}"/>
          </ac:spMkLst>
        </pc:spChg>
        <pc:picChg chg="mod">
          <ac:chgData name="Alyah Thomas" userId="34ebaa74-05bb-45ab-856e-2136d03b2754" providerId="ADAL" clId="{AF156036-D58B-4EE6-8E91-5A5DB933F441}" dt="2023-10-26T21:49:00.737" v="14985" actId="962"/>
          <ac:picMkLst>
            <pc:docMk/>
            <pc:sldMk cId="0" sldId="274"/>
            <ac:picMk id="7" creationId="{00000000-0000-0000-0000-000000000000}"/>
          </ac:picMkLst>
        </pc:picChg>
      </pc:sldChg>
      <pc:sldChg chg="del">
        <pc:chgData name="Alyah Thomas" userId="34ebaa74-05bb-45ab-856e-2136d03b2754" providerId="ADAL" clId="{AF156036-D58B-4EE6-8E91-5A5DB933F441}" dt="2023-10-26T22:04:51.409" v="15374" actId="47"/>
        <pc:sldMkLst>
          <pc:docMk/>
          <pc:sldMk cId="0" sldId="275"/>
        </pc:sldMkLst>
      </pc:sldChg>
      <pc:sldChg chg="del">
        <pc:chgData name="Alyah Thomas" userId="34ebaa74-05bb-45ab-856e-2136d03b2754" providerId="ADAL" clId="{AF156036-D58B-4EE6-8E91-5A5DB933F441}" dt="2023-10-26T22:04:51.532" v="15375" actId="47"/>
        <pc:sldMkLst>
          <pc:docMk/>
          <pc:sldMk cId="0" sldId="276"/>
        </pc:sldMkLst>
      </pc:sldChg>
      <pc:sldChg chg="del">
        <pc:chgData name="Alyah Thomas" userId="34ebaa74-05bb-45ab-856e-2136d03b2754" providerId="ADAL" clId="{AF156036-D58B-4EE6-8E91-5A5DB933F441}" dt="2023-10-26T22:04:51.656" v="15376" actId="47"/>
        <pc:sldMkLst>
          <pc:docMk/>
          <pc:sldMk cId="0" sldId="277"/>
        </pc:sldMkLst>
      </pc:sldChg>
      <pc:sldChg chg="addSp modSp mod ord">
        <pc:chgData name="Alyah Thomas" userId="34ebaa74-05bb-45ab-856e-2136d03b2754" providerId="ADAL" clId="{AF156036-D58B-4EE6-8E91-5A5DB933F441}" dt="2023-10-26T22:03:57.670" v="15359" actId="1076"/>
        <pc:sldMkLst>
          <pc:docMk/>
          <pc:sldMk cId="0" sldId="278"/>
        </pc:sldMkLst>
        <pc:spChg chg="mod">
          <ac:chgData name="Alyah Thomas" userId="34ebaa74-05bb-45ab-856e-2136d03b2754" providerId="ADAL" clId="{AF156036-D58B-4EE6-8E91-5A5DB933F441}" dt="2023-10-26T22:02:07.463" v="15186" actId="20577"/>
          <ac:spMkLst>
            <pc:docMk/>
            <pc:sldMk cId="0" sldId="278"/>
            <ac:spMk id="11" creationId="{00000000-0000-0000-0000-000000000000}"/>
          </ac:spMkLst>
        </pc:spChg>
        <pc:spChg chg="mod">
          <ac:chgData name="Alyah Thomas" userId="34ebaa74-05bb-45ab-856e-2136d03b2754" providerId="ADAL" clId="{AF156036-D58B-4EE6-8E91-5A5DB933F441}" dt="2023-10-26T22:03:51.093" v="15358" actId="1076"/>
          <ac:spMkLst>
            <pc:docMk/>
            <pc:sldMk cId="0" sldId="278"/>
            <ac:spMk id="12" creationId="{00000000-0000-0000-0000-000000000000}"/>
          </ac:spMkLst>
        </pc:spChg>
        <pc:spChg chg="mod">
          <ac:chgData name="Alyah Thomas" userId="34ebaa74-05bb-45ab-856e-2136d03b2754" providerId="ADAL" clId="{AF156036-D58B-4EE6-8E91-5A5DB933F441}" dt="2023-10-26T22:01:57.859" v="15160" actId="20577"/>
          <ac:spMkLst>
            <pc:docMk/>
            <pc:sldMk cId="0" sldId="278"/>
            <ac:spMk id="13" creationId="{00000000-0000-0000-0000-000000000000}"/>
          </ac:spMkLst>
        </pc:spChg>
        <pc:spChg chg="mod">
          <ac:chgData name="Alyah Thomas" userId="34ebaa74-05bb-45ab-856e-2136d03b2754" providerId="ADAL" clId="{AF156036-D58B-4EE6-8E91-5A5DB933F441}" dt="2023-10-26T22:03:13.239" v="15356" actId="20577"/>
          <ac:spMkLst>
            <pc:docMk/>
            <pc:sldMk cId="0" sldId="278"/>
            <ac:spMk id="14" creationId="{00000000-0000-0000-0000-000000000000}"/>
          </ac:spMkLst>
        </pc:spChg>
        <pc:spChg chg="mod">
          <ac:chgData name="Alyah Thomas" userId="34ebaa74-05bb-45ab-856e-2136d03b2754" providerId="ADAL" clId="{AF156036-D58B-4EE6-8E91-5A5DB933F441}" dt="2023-10-26T22:03:57.670" v="15359" actId="1076"/>
          <ac:spMkLst>
            <pc:docMk/>
            <pc:sldMk cId="0" sldId="278"/>
            <ac:spMk id="15" creationId="{00000000-0000-0000-0000-000000000000}"/>
          </ac:spMkLst>
        </pc:spChg>
        <pc:spChg chg="mod">
          <ac:chgData name="Alyah Thomas" userId="34ebaa74-05bb-45ab-856e-2136d03b2754" providerId="ADAL" clId="{AF156036-D58B-4EE6-8E91-5A5DB933F441}" dt="2023-10-26T18:03:49.788" v="11176" actId="20577"/>
          <ac:spMkLst>
            <pc:docMk/>
            <pc:sldMk cId="0" sldId="278"/>
            <ac:spMk id="16" creationId="{00000000-0000-0000-0000-000000000000}"/>
          </ac:spMkLst>
        </pc:spChg>
        <pc:spChg chg="add mod">
          <ac:chgData name="Alyah Thomas" userId="34ebaa74-05bb-45ab-856e-2136d03b2754" providerId="ADAL" clId="{AF156036-D58B-4EE6-8E91-5A5DB933F441}" dt="2023-10-26T20:54:45.400" v="14766" actId="20577"/>
          <ac:spMkLst>
            <pc:docMk/>
            <pc:sldMk cId="0" sldId="278"/>
            <ac:spMk id="17" creationId="{64AEC43F-CEE7-F369-842C-225EC037A735}"/>
          </ac:spMkLst>
        </pc:spChg>
      </pc:sldChg>
      <pc:sldChg chg="del">
        <pc:chgData name="Alyah Thomas" userId="34ebaa74-05bb-45ab-856e-2136d03b2754" providerId="ADAL" clId="{AF156036-D58B-4EE6-8E91-5A5DB933F441}" dt="2023-10-26T22:04:52.009" v="15378" actId="47"/>
        <pc:sldMkLst>
          <pc:docMk/>
          <pc:sldMk cId="0" sldId="279"/>
        </pc:sldMkLst>
      </pc:sldChg>
      <pc:sldChg chg="del">
        <pc:chgData name="Alyah Thomas" userId="34ebaa74-05bb-45ab-856e-2136d03b2754" providerId="ADAL" clId="{AF156036-D58B-4EE6-8E91-5A5DB933F441}" dt="2023-10-26T22:04:52.222" v="15379" actId="47"/>
        <pc:sldMkLst>
          <pc:docMk/>
          <pc:sldMk cId="0" sldId="280"/>
        </pc:sldMkLst>
      </pc:sldChg>
      <pc:sldChg chg="del">
        <pc:chgData name="Alyah Thomas" userId="34ebaa74-05bb-45ab-856e-2136d03b2754" providerId="ADAL" clId="{AF156036-D58B-4EE6-8E91-5A5DB933F441}" dt="2023-10-26T22:04:52.300" v="15380" actId="47"/>
        <pc:sldMkLst>
          <pc:docMk/>
          <pc:sldMk cId="0" sldId="281"/>
        </pc:sldMkLst>
      </pc:sldChg>
      <pc:sldChg chg="modSp mod ord">
        <pc:chgData name="Alyah Thomas" userId="34ebaa74-05bb-45ab-856e-2136d03b2754" providerId="ADAL" clId="{AF156036-D58B-4EE6-8E91-5A5DB933F441}" dt="2023-10-26T22:05:29.867" v="15384" actId="2711"/>
        <pc:sldMkLst>
          <pc:docMk/>
          <pc:sldMk cId="0" sldId="282"/>
        </pc:sldMkLst>
        <pc:spChg chg="mod">
          <ac:chgData name="Alyah Thomas" userId="34ebaa74-05bb-45ab-856e-2136d03b2754" providerId="ADAL" clId="{AF156036-D58B-4EE6-8E91-5A5DB933F441}" dt="2023-10-26T22:05:29.867" v="15384" actId="2711"/>
          <ac:spMkLst>
            <pc:docMk/>
            <pc:sldMk cId="0" sldId="282"/>
            <ac:spMk id="3" creationId="{00000000-0000-0000-0000-000000000000}"/>
          </ac:spMkLst>
        </pc:spChg>
      </pc:sldChg>
      <pc:sldChg chg="modSp del mod">
        <pc:chgData name="Alyah Thomas" userId="34ebaa74-05bb-45ab-856e-2136d03b2754" providerId="ADAL" clId="{AF156036-D58B-4EE6-8E91-5A5DB933F441}" dt="2023-10-26T22:04:53.688" v="15382" actId="47"/>
        <pc:sldMkLst>
          <pc:docMk/>
          <pc:sldMk cId="0" sldId="283"/>
        </pc:sldMkLst>
        <pc:spChg chg="mod">
          <ac:chgData name="Alyah Thomas" userId="34ebaa74-05bb-45ab-856e-2136d03b2754" providerId="ADAL" clId="{AF156036-D58B-4EE6-8E91-5A5DB933F441}" dt="2023-10-24T23:57:04.265" v="10255" actId="20577"/>
          <ac:spMkLst>
            <pc:docMk/>
            <pc:sldMk cId="0" sldId="283"/>
            <ac:spMk id="5" creationId="{00000000-0000-0000-0000-000000000000}"/>
          </ac:spMkLst>
        </pc:spChg>
      </pc:sldChg>
      <pc:sldChg chg="addSp delSp modSp mod ord">
        <pc:chgData name="Alyah Thomas" userId="34ebaa74-05bb-45ab-856e-2136d03b2754" providerId="ADAL" clId="{AF156036-D58B-4EE6-8E91-5A5DB933F441}" dt="2023-10-26T21:07:18.161" v="14880" actId="13244"/>
        <pc:sldMkLst>
          <pc:docMk/>
          <pc:sldMk cId="3000290258" sldId="284"/>
        </pc:sldMkLst>
        <pc:spChg chg="mod">
          <ac:chgData name="Alyah Thomas" userId="34ebaa74-05bb-45ab-856e-2136d03b2754" providerId="ADAL" clId="{AF156036-D58B-4EE6-8E91-5A5DB933F441}" dt="2023-10-20T19:24:42.367" v="2579" actId="1076"/>
          <ac:spMkLst>
            <pc:docMk/>
            <pc:sldMk cId="3000290258" sldId="284"/>
            <ac:spMk id="2" creationId="{00000000-0000-0000-0000-000000000000}"/>
          </ac:spMkLst>
        </pc:spChg>
        <pc:spChg chg="add mod">
          <ac:chgData name="Alyah Thomas" userId="34ebaa74-05bb-45ab-856e-2136d03b2754" providerId="ADAL" clId="{AF156036-D58B-4EE6-8E91-5A5DB933F441}" dt="2023-10-26T21:07:18.161" v="14880" actId="13244"/>
          <ac:spMkLst>
            <pc:docMk/>
            <pc:sldMk cId="3000290258" sldId="284"/>
            <ac:spMk id="12" creationId="{E7C47AD3-CB27-EEE1-86A1-B3F09EEF4936}"/>
          </ac:spMkLst>
        </pc:spChg>
        <pc:spChg chg="mod">
          <ac:chgData name="Alyah Thomas" userId="34ebaa74-05bb-45ab-856e-2136d03b2754" providerId="ADAL" clId="{AF156036-D58B-4EE6-8E91-5A5DB933F441}" dt="2023-10-20T19:24:13.723" v="2575"/>
          <ac:spMkLst>
            <pc:docMk/>
            <pc:sldMk cId="3000290258" sldId="284"/>
            <ac:spMk id="14" creationId="{A97767B2-E22D-4A75-785C-6FF9365620DA}"/>
          </ac:spMkLst>
        </pc:spChg>
        <pc:spChg chg="mod">
          <ac:chgData name="Alyah Thomas" userId="34ebaa74-05bb-45ab-856e-2136d03b2754" providerId="ADAL" clId="{AF156036-D58B-4EE6-8E91-5A5DB933F441}" dt="2023-10-20T19:24:13.723" v="2575"/>
          <ac:spMkLst>
            <pc:docMk/>
            <pc:sldMk cId="3000290258" sldId="284"/>
            <ac:spMk id="15" creationId="{E998830A-9278-6F7D-BEE0-8BBC6E925FDC}"/>
          </ac:spMkLst>
        </pc:spChg>
        <pc:spChg chg="add del mod">
          <ac:chgData name="Alyah Thomas" userId="34ebaa74-05bb-45ab-856e-2136d03b2754" providerId="ADAL" clId="{AF156036-D58B-4EE6-8E91-5A5DB933F441}" dt="2023-10-20T19:24:30.682" v="2578"/>
          <ac:spMkLst>
            <pc:docMk/>
            <pc:sldMk cId="3000290258" sldId="284"/>
            <ac:spMk id="16" creationId="{F8D6F6F1-935C-477F-DE99-1C44EC183243}"/>
          </ac:spMkLst>
        </pc:spChg>
        <pc:spChg chg="mod">
          <ac:chgData name="Alyah Thomas" userId="34ebaa74-05bb-45ab-856e-2136d03b2754" providerId="ADAL" clId="{AF156036-D58B-4EE6-8E91-5A5DB933F441}" dt="2023-10-20T19:24:13.723" v="2575"/>
          <ac:spMkLst>
            <pc:docMk/>
            <pc:sldMk cId="3000290258" sldId="284"/>
            <ac:spMk id="19" creationId="{A6596EB5-54C7-9F5F-9164-099A7016E8AD}"/>
          </ac:spMkLst>
        </pc:spChg>
        <pc:spChg chg="mod">
          <ac:chgData name="Alyah Thomas" userId="34ebaa74-05bb-45ab-856e-2136d03b2754" providerId="ADAL" clId="{AF156036-D58B-4EE6-8E91-5A5DB933F441}" dt="2023-10-20T19:24:13.723" v="2575"/>
          <ac:spMkLst>
            <pc:docMk/>
            <pc:sldMk cId="3000290258" sldId="284"/>
            <ac:spMk id="20" creationId="{BD01547B-DD50-18C1-D336-A40D130FEE2D}"/>
          </ac:spMkLst>
        </pc:spChg>
        <pc:spChg chg="mod">
          <ac:chgData name="Alyah Thomas" userId="34ebaa74-05bb-45ab-856e-2136d03b2754" providerId="ADAL" clId="{AF156036-D58B-4EE6-8E91-5A5DB933F441}" dt="2023-10-20T19:24:13.723" v="2575"/>
          <ac:spMkLst>
            <pc:docMk/>
            <pc:sldMk cId="3000290258" sldId="284"/>
            <ac:spMk id="23" creationId="{55DB732C-61EB-04C2-F826-10ECC9CA94EA}"/>
          </ac:spMkLst>
        </pc:spChg>
        <pc:spChg chg="mod">
          <ac:chgData name="Alyah Thomas" userId="34ebaa74-05bb-45ab-856e-2136d03b2754" providerId="ADAL" clId="{AF156036-D58B-4EE6-8E91-5A5DB933F441}" dt="2023-10-20T19:24:13.723" v="2575"/>
          <ac:spMkLst>
            <pc:docMk/>
            <pc:sldMk cId="3000290258" sldId="284"/>
            <ac:spMk id="24" creationId="{65219980-B6FC-FE8F-BEC1-E7CE178C8A68}"/>
          </ac:spMkLst>
        </pc:spChg>
        <pc:spChg chg="add del mod">
          <ac:chgData name="Alyah Thomas" userId="34ebaa74-05bb-45ab-856e-2136d03b2754" providerId="ADAL" clId="{AF156036-D58B-4EE6-8E91-5A5DB933F441}" dt="2023-10-20T19:24:30.682" v="2578"/>
          <ac:spMkLst>
            <pc:docMk/>
            <pc:sldMk cId="3000290258" sldId="284"/>
            <ac:spMk id="25" creationId="{099CE231-A8F3-B171-0B6C-297D25B352DD}"/>
          </ac:spMkLst>
        </pc:spChg>
        <pc:spChg chg="mod">
          <ac:chgData name="Alyah Thomas" userId="34ebaa74-05bb-45ab-856e-2136d03b2754" providerId="ADAL" clId="{AF156036-D58B-4EE6-8E91-5A5DB933F441}" dt="2023-10-20T19:24:44.068" v="2580"/>
          <ac:spMkLst>
            <pc:docMk/>
            <pc:sldMk cId="3000290258" sldId="284"/>
            <ac:spMk id="28" creationId="{90832E38-F40C-48C0-3F95-702518113CD1}"/>
          </ac:spMkLst>
        </pc:spChg>
        <pc:spChg chg="mod">
          <ac:chgData name="Alyah Thomas" userId="34ebaa74-05bb-45ab-856e-2136d03b2754" providerId="ADAL" clId="{AF156036-D58B-4EE6-8E91-5A5DB933F441}" dt="2023-10-20T19:24:44.068" v="2580"/>
          <ac:spMkLst>
            <pc:docMk/>
            <pc:sldMk cId="3000290258" sldId="284"/>
            <ac:spMk id="29" creationId="{397A5E20-3CBE-C292-12C2-61D58537B8F0}"/>
          </ac:spMkLst>
        </pc:spChg>
        <pc:spChg chg="add del mod">
          <ac:chgData name="Alyah Thomas" userId="34ebaa74-05bb-45ab-856e-2136d03b2754" providerId="ADAL" clId="{AF156036-D58B-4EE6-8E91-5A5DB933F441}" dt="2023-10-20T19:24:45.187" v="2581"/>
          <ac:spMkLst>
            <pc:docMk/>
            <pc:sldMk cId="3000290258" sldId="284"/>
            <ac:spMk id="30" creationId="{B63E46BD-1C14-0DC0-D227-491A98045ADC}"/>
          </ac:spMkLst>
        </pc:spChg>
        <pc:spChg chg="mod">
          <ac:chgData name="Alyah Thomas" userId="34ebaa74-05bb-45ab-856e-2136d03b2754" providerId="ADAL" clId="{AF156036-D58B-4EE6-8E91-5A5DB933F441}" dt="2023-10-20T19:24:44.068" v="2580"/>
          <ac:spMkLst>
            <pc:docMk/>
            <pc:sldMk cId="3000290258" sldId="284"/>
            <ac:spMk id="33" creationId="{CFDC6760-93FB-A768-2E91-1272DA732564}"/>
          </ac:spMkLst>
        </pc:spChg>
        <pc:spChg chg="mod">
          <ac:chgData name="Alyah Thomas" userId="34ebaa74-05bb-45ab-856e-2136d03b2754" providerId="ADAL" clId="{AF156036-D58B-4EE6-8E91-5A5DB933F441}" dt="2023-10-20T19:24:44.068" v="2580"/>
          <ac:spMkLst>
            <pc:docMk/>
            <pc:sldMk cId="3000290258" sldId="284"/>
            <ac:spMk id="34" creationId="{925424E6-47A7-B522-864E-B40D20746EA1}"/>
          </ac:spMkLst>
        </pc:spChg>
        <pc:spChg chg="mod">
          <ac:chgData name="Alyah Thomas" userId="34ebaa74-05bb-45ab-856e-2136d03b2754" providerId="ADAL" clId="{AF156036-D58B-4EE6-8E91-5A5DB933F441}" dt="2023-10-20T19:24:44.068" v="2580"/>
          <ac:spMkLst>
            <pc:docMk/>
            <pc:sldMk cId="3000290258" sldId="284"/>
            <ac:spMk id="37" creationId="{F558FC63-9782-E535-634F-504CC634D2CE}"/>
          </ac:spMkLst>
        </pc:spChg>
        <pc:spChg chg="mod">
          <ac:chgData name="Alyah Thomas" userId="34ebaa74-05bb-45ab-856e-2136d03b2754" providerId="ADAL" clId="{AF156036-D58B-4EE6-8E91-5A5DB933F441}" dt="2023-10-20T19:24:44.068" v="2580"/>
          <ac:spMkLst>
            <pc:docMk/>
            <pc:sldMk cId="3000290258" sldId="284"/>
            <ac:spMk id="38" creationId="{DB3332FC-3676-16AE-61C1-A94BFDD8982E}"/>
          </ac:spMkLst>
        </pc:spChg>
        <pc:spChg chg="add del mod">
          <ac:chgData name="Alyah Thomas" userId="34ebaa74-05bb-45ab-856e-2136d03b2754" providerId="ADAL" clId="{AF156036-D58B-4EE6-8E91-5A5DB933F441}" dt="2023-10-20T19:24:45.187" v="2581"/>
          <ac:spMkLst>
            <pc:docMk/>
            <pc:sldMk cId="3000290258" sldId="284"/>
            <ac:spMk id="39" creationId="{2122E1F6-E186-1530-FE2E-6958EEC8272D}"/>
          </ac:spMkLst>
        </pc:spChg>
        <pc:spChg chg="mod">
          <ac:chgData name="Alyah Thomas" userId="34ebaa74-05bb-45ab-856e-2136d03b2754" providerId="ADAL" clId="{AF156036-D58B-4EE6-8E91-5A5DB933F441}" dt="2023-10-20T19:24:48.348" v="2582"/>
          <ac:spMkLst>
            <pc:docMk/>
            <pc:sldMk cId="3000290258" sldId="284"/>
            <ac:spMk id="42" creationId="{7F205401-5580-B344-5B59-E56760B4215E}"/>
          </ac:spMkLst>
        </pc:spChg>
        <pc:spChg chg="mod">
          <ac:chgData name="Alyah Thomas" userId="34ebaa74-05bb-45ab-856e-2136d03b2754" providerId="ADAL" clId="{AF156036-D58B-4EE6-8E91-5A5DB933F441}" dt="2023-10-20T19:24:48.348" v="2582"/>
          <ac:spMkLst>
            <pc:docMk/>
            <pc:sldMk cId="3000290258" sldId="284"/>
            <ac:spMk id="43" creationId="{DD923278-299F-E3E8-8534-58EFCE6CE4AC}"/>
          </ac:spMkLst>
        </pc:spChg>
        <pc:spChg chg="add mod">
          <ac:chgData name="Alyah Thomas" userId="34ebaa74-05bb-45ab-856e-2136d03b2754" providerId="ADAL" clId="{AF156036-D58B-4EE6-8E91-5A5DB933F441}" dt="2023-10-20T19:27:49.684" v="2758" actId="20577"/>
          <ac:spMkLst>
            <pc:docMk/>
            <pc:sldMk cId="3000290258" sldId="284"/>
            <ac:spMk id="44" creationId="{B31AE1AB-6FF4-321B-923F-9C0697C4F9FA}"/>
          </ac:spMkLst>
        </pc:spChg>
        <pc:spChg chg="mod">
          <ac:chgData name="Alyah Thomas" userId="34ebaa74-05bb-45ab-856e-2136d03b2754" providerId="ADAL" clId="{AF156036-D58B-4EE6-8E91-5A5DB933F441}" dt="2023-10-20T19:24:48.348" v="2582"/>
          <ac:spMkLst>
            <pc:docMk/>
            <pc:sldMk cId="3000290258" sldId="284"/>
            <ac:spMk id="47" creationId="{B1A99A07-2E88-A876-877E-1C4EA5FC2A13}"/>
          </ac:spMkLst>
        </pc:spChg>
        <pc:spChg chg="mod">
          <ac:chgData name="Alyah Thomas" userId="34ebaa74-05bb-45ab-856e-2136d03b2754" providerId="ADAL" clId="{AF156036-D58B-4EE6-8E91-5A5DB933F441}" dt="2023-10-20T19:24:48.348" v="2582"/>
          <ac:spMkLst>
            <pc:docMk/>
            <pc:sldMk cId="3000290258" sldId="284"/>
            <ac:spMk id="48" creationId="{856DB373-8868-2C59-AC5E-21AE900B6016}"/>
          </ac:spMkLst>
        </pc:spChg>
        <pc:spChg chg="mod">
          <ac:chgData name="Alyah Thomas" userId="34ebaa74-05bb-45ab-856e-2136d03b2754" providerId="ADAL" clId="{AF156036-D58B-4EE6-8E91-5A5DB933F441}" dt="2023-10-20T19:24:48.348" v="2582"/>
          <ac:spMkLst>
            <pc:docMk/>
            <pc:sldMk cId="3000290258" sldId="284"/>
            <ac:spMk id="51" creationId="{C8A396AF-E716-8881-705F-F73EC202C684}"/>
          </ac:spMkLst>
        </pc:spChg>
        <pc:spChg chg="mod">
          <ac:chgData name="Alyah Thomas" userId="34ebaa74-05bb-45ab-856e-2136d03b2754" providerId="ADAL" clId="{AF156036-D58B-4EE6-8E91-5A5DB933F441}" dt="2023-10-20T19:24:48.348" v="2582"/>
          <ac:spMkLst>
            <pc:docMk/>
            <pc:sldMk cId="3000290258" sldId="284"/>
            <ac:spMk id="52" creationId="{2B0CFB6E-1EC4-55E5-4BA1-AED97BB59476}"/>
          </ac:spMkLst>
        </pc:spChg>
        <pc:spChg chg="add mod">
          <ac:chgData name="Alyah Thomas" userId="34ebaa74-05bb-45ab-856e-2136d03b2754" providerId="ADAL" clId="{AF156036-D58B-4EE6-8E91-5A5DB933F441}" dt="2023-10-20T19:30:22.069" v="3159" actId="20577"/>
          <ac:spMkLst>
            <pc:docMk/>
            <pc:sldMk cId="3000290258" sldId="284"/>
            <ac:spMk id="53" creationId="{399602B4-897B-001C-8D39-14BC7DAFC78E}"/>
          </ac:spMkLst>
        </pc:spChg>
        <pc:spChg chg="add mod">
          <ac:chgData name="Alyah Thomas" userId="34ebaa74-05bb-45ab-856e-2136d03b2754" providerId="ADAL" clId="{AF156036-D58B-4EE6-8E91-5A5DB933F441}" dt="2023-10-26T21:07:15.289" v="14879" actId="13244"/>
          <ac:spMkLst>
            <pc:docMk/>
            <pc:sldMk cId="3000290258" sldId="284"/>
            <ac:spMk id="55" creationId="{8D10AA33-7834-9F46-6548-DA1823966623}"/>
          </ac:spMkLst>
        </pc:spChg>
        <pc:grpChg chg="mod">
          <ac:chgData name="Alyah Thomas" userId="34ebaa74-05bb-45ab-856e-2136d03b2754" providerId="ADAL" clId="{AF156036-D58B-4EE6-8E91-5A5DB933F441}" dt="2023-10-20T19:24:30.014" v="2577" actId="1076"/>
          <ac:grpSpMkLst>
            <pc:docMk/>
            <pc:sldMk cId="3000290258" sldId="284"/>
            <ac:grpSpMk id="7" creationId="{00000000-0000-0000-0000-000000000000}"/>
          </ac:grpSpMkLst>
        </pc:grpChg>
        <pc:grpChg chg="add del mod">
          <ac:chgData name="Alyah Thomas" userId="34ebaa74-05bb-45ab-856e-2136d03b2754" providerId="ADAL" clId="{AF156036-D58B-4EE6-8E91-5A5DB933F441}" dt="2023-10-20T19:24:30.682" v="2578"/>
          <ac:grpSpMkLst>
            <pc:docMk/>
            <pc:sldMk cId="3000290258" sldId="284"/>
            <ac:grpSpMk id="12" creationId="{02513AD5-00EC-7CBC-A2C6-13CE33F1A84E}"/>
          </ac:grpSpMkLst>
        </pc:grpChg>
        <pc:grpChg chg="mod">
          <ac:chgData name="Alyah Thomas" userId="34ebaa74-05bb-45ab-856e-2136d03b2754" providerId="ADAL" clId="{AF156036-D58B-4EE6-8E91-5A5DB933F441}" dt="2023-10-20T19:24:13.723" v="2575"/>
          <ac:grpSpMkLst>
            <pc:docMk/>
            <pc:sldMk cId="3000290258" sldId="284"/>
            <ac:grpSpMk id="13" creationId="{5D4E0530-9666-5B58-BCC9-BF0D896D88E2}"/>
          </ac:grpSpMkLst>
        </pc:grpChg>
        <pc:grpChg chg="add del mod">
          <ac:chgData name="Alyah Thomas" userId="34ebaa74-05bb-45ab-856e-2136d03b2754" providerId="ADAL" clId="{AF156036-D58B-4EE6-8E91-5A5DB933F441}" dt="2023-10-20T19:24:30.682" v="2578"/>
          <ac:grpSpMkLst>
            <pc:docMk/>
            <pc:sldMk cId="3000290258" sldId="284"/>
            <ac:grpSpMk id="17" creationId="{1FA3DE8E-4562-E429-11BA-5DE457C933E0}"/>
          </ac:grpSpMkLst>
        </pc:grpChg>
        <pc:grpChg chg="mod">
          <ac:chgData name="Alyah Thomas" userId="34ebaa74-05bb-45ab-856e-2136d03b2754" providerId="ADAL" clId="{AF156036-D58B-4EE6-8E91-5A5DB933F441}" dt="2023-10-20T19:24:13.723" v="2575"/>
          <ac:grpSpMkLst>
            <pc:docMk/>
            <pc:sldMk cId="3000290258" sldId="284"/>
            <ac:grpSpMk id="18" creationId="{589B3CB6-2331-74BE-ADFC-1A25BD58F515}"/>
          </ac:grpSpMkLst>
        </pc:grpChg>
        <pc:grpChg chg="add del mod">
          <ac:chgData name="Alyah Thomas" userId="34ebaa74-05bb-45ab-856e-2136d03b2754" providerId="ADAL" clId="{AF156036-D58B-4EE6-8E91-5A5DB933F441}" dt="2023-10-20T19:24:30.682" v="2578"/>
          <ac:grpSpMkLst>
            <pc:docMk/>
            <pc:sldMk cId="3000290258" sldId="284"/>
            <ac:grpSpMk id="21" creationId="{869E5578-6E70-E9ED-425D-111499CDC7E2}"/>
          </ac:grpSpMkLst>
        </pc:grpChg>
        <pc:grpChg chg="mod">
          <ac:chgData name="Alyah Thomas" userId="34ebaa74-05bb-45ab-856e-2136d03b2754" providerId="ADAL" clId="{AF156036-D58B-4EE6-8E91-5A5DB933F441}" dt="2023-10-20T19:24:13.723" v="2575"/>
          <ac:grpSpMkLst>
            <pc:docMk/>
            <pc:sldMk cId="3000290258" sldId="284"/>
            <ac:grpSpMk id="22" creationId="{842E18D7-13B3-34BB-B7E0-4A9947FE105C}"/>
          </ac:grpSpMkLst>
        </pc:grpChg>
        <pc:grpChg chg="add del mod">
          <ac:chgData name="Alyah Thomas" userId="34ebaa74-05bb-45ab-856e-2136d03b2754" providerId="ADAL" clId="{AF156036-D58B-4EE6-8E91-5A5DB933F441}" dt="2023-10-20T19:24:45.187" v="2581"/>
          <ac:grpSpMkLst>
            <pc:docMk/>
            <pc:sldMk cId="3000290258" sldId="284"/>
            <ac:grpSpMk id="26" creationId="{6E85F1DB-A3F9-1A29-70DA-E8573F132733}"/>
          </ac:grpSpMkLst>
        </pc:grpChg>
        <pc:grpChg chg="mod">
          <ac:chgData name="Alyah Thomas" userId="34ebaa74-05bb-45ab-856e-2136d03b2754" providerId="ADAL" clId="{AF156036-D58B-4EE6-8E91-5A5DB933F441}" dt="2023-10-20T19:24:44.068" v="2580"/>
          <ac:grpSpMkLst>
            <pc:docMk/>
            <pc:sldMk cId="3000290258" sldId="284"/>
            <ac:grpSpMk id="27" creationId="{17121786-0D4B-846F-E78A-752919FB694D}"/>
          </ac:grpSpMkLst>
        </pc:grpChg>
        <pc:grpChg chg="add del mod">
          <ac:chgData name="Alyah Thomas" userId="34ebaa74-05bb-45ab-856e-2136d03b2754" providerId="ADAL" clId="{AF156036-D58B-4EE6-8E91-5A5DB933F441}" dt="2023-10-20T19:24:45.187" v="2581"/>
          <ac:grpSpMkLst>
            <pc:docMk/>
            <pc:sldMk cId="3000290258" sldId="284"/>
            <ac:grpSpMk id="31" creationId="{A3ED5992-12AE-1A93-C96E-F64680EE2D1F}"/>
          </ac:grpSpMkLst>
        </pc:grpChg>
        <pc:grpChg chg="mod">
          <ac:chgData name="Alyah Thomas" userId="34ebaa74-05bb-45ab-856e-2136d03b2754" providerId="ADAL" clId="{AF156036-D58B-4EE6-8E91-5A5DB933F441}" dt="2023-10-20T19:24:44.068" v="2580"/>
          <ac:grpSpMkLst>
            <pc:docMk/>
            <pc:sldMk cId="3000290258" sldId="284"/>
            <ac:grpSpMk id="32" creationId="{E57DFAD4-5ACA-A63E-A650-95FA5E1F7527}"/>
          </ac:grpSpMkLst>
        </pc:grpChg>
        <pc:grpChg chg="add del mod">
          <ac:chgData name="Alyah Thomas" userId="34ebaa74-05bb-45ab-856e-2136d03b2754" providerId="ADAL" clId="{AF156036-D58B-4EE6-8E91-5A5DB933F441}" dt="2023-10-20T19:24:45.187" v="2581"/>
          <ac:grpSpMkLst>
            <pc:docMk/>
            <pc:sldMk cId="3000290258" sldId="284"/>
            <ac:grpSpMk id="35" creationId="{D1E5F181-DF09-9D6B-61FE-A4DDED295F75}"/>
          </ac:grpSpMkLst>
        </pc:grpChg>
        <pc:grpChg chg="mod">
          <ac:chgData name="Alyah Thomas" userId="34ebaa74-05bb-45ab-856e-2136d03b2754" providerId="ADAL" clId="{AF156036-D58B-4EE6-8E91-5A5DB933F441}" dt="2023-10-20T19:24:44.068" v="2580"/>
          <ac:grpSpMkLst>
            <pc:docMk/>
            <pc:sldMk cId="3000290258" sldId="284"/>
            <ac:grpSpMk id="36" creationId="{E88A94E1-E39C-6C4F-5E64-76DED033872B}"/>
          </ac:grpSpMkLst>
        </pc:grpChg>
        <pc:grpChg chg="add mod">
          <ac:chgData name="Alyah Thomas" userId="34ebaa74-05bb-45ab-856e-2136d03b2754" providerId="ADAL" clId="{AF156036-D58B-4EE6-8E91-5A5DB933F441}" dt="2023-10-20T19:24:54.814" v="2583" actId="1076"/>
          <ac:grpSpMkLst>
            <pc:docMk/>
            <pc:sldMk cId="3000290258" sldId="284"/>
            <ac:grpSpMk id="40" creationId="{04E7FB91-115D-61EA-F120-AB78E4075394}"/>
          </ac:grpSpMkLst>
        </pc:grpChg>
        <pc:grpChg chg="mod">
          <ac:chgData name="Alyah Thomas" userId="34ebaa74-05bb-45ab-856e-2136d03b2754" providerId="ADAL" clId="{AF156036-D58B-4EE6-8E91-5A5DB933F441}" dt="2023-10-20T19:24:48.348" v="2582"/>
          <ac:grpSpMkLst>
            <pc:docMk/>
            <pc:sldMk cId="3000290258" sldId="284"/>
            <ac:grpSpMk id="41" creationId="{2E59A0AA-8947-A3E7-3F47-832F1B7600AA}"/>
          </ac:grpSpMkLst>
        </pc:grpChg>
        <pc:grpChg chg="add mod">
          <ac:chgData name="Alyah Thomas" userId="34ebaa74-05bb-45ab-856e-2136d03b2754" providerId="ADAL" clId="{AF156036-D58B-4EE6-8E91-5A5DB933F441}" dt="2023-10-20T19:24:54.814" v="2583" actId="1076"/>
          <ac:grpSpMkLst>
            <pc:docMk/>
            <pc:sldMk cId="3000290258" sldId="284"/>
            <ac:grpSpMk id="45" creationId="{BA969737-3C73-FCA2-53A7-2980F7F63ED9}"/>
          </ac:grpSpMkLst>
        </pc:grpChg>
        <pc:grpChg chg="mod">
          <ac:chgData name="Alyah Thomas" userId="34ebaa74-05bb-45ab-856e-2136d03b2754" providerId="ADAL" clId="{AF156036-D58B-4EE6-8E91-5A5DB933F441}" dt="2023-10-20T19:24:48.348" v="2582"/>
          <ac:grpSpMkLst>
            <pc:docMk/>
            <pc:sldMk cId="3000290258" sldId="284"/>
            <ac:grpSpMk id="46" creationId="{C0940F8A-2BF5-E92D-28F2-7D6DB2C1B27A}"/>
          </ac:grpSpMkLst>
        </pc:grpChg>
        <pc:grpChg chg="add mod">
          <ac:chgData name="Alyah Thomas" userId="34ebaa74-05bb-45ab-856e-2136d03b2754" providerId="ADAL" clId="{AF156036-D58B-4EE6-8E91-5A5DB933F441}" dt="2023-10-20T19:24:54.814" v="2583" actId="1076"/>
          <ac:grpSpMkLst>
            <pc:docMk/>
            <pc:sldMk cId="3000290258" sldId="284"/>
            <ac:grpSpMk id="49" creationId="{9165D328-B7A7-F504-C3FD-3C22DA4350AA}"/>
          </ac:grpSpMkLst>
        </pc:grpChg>
        <pc:grpChg chg="mod">
          <ac:chgData name="Alyah Thomas" userId="34ebaa74-05bb-45ab-856e-2136d03b2754" providerId="ADAL" clId="{AF156036-D58B-4EE6-8E91-5A5DB933F441}" dt="2023-10-20T19:24:48.348" v="2582"/>
          <ac:grpSpMkLst>
            <pc:docMk/>
            <pc:sldMk cId="3000290258" sldId="284"/>
            <ac:grpSpMk id="50" creationId="{8D326E41-E840-6A76-F3A6-3AF3A21D73C0}"/>
          </ac:grpSpMkLst>
        </pc:grpChg>
      </pc:sldChg>
      <pc:sldChg chg="addSp delSp modSp add mod ord modNotesTx">
        <pc:chgData name="Alyah Thomas" userId="34ebaa74-05bb-45ab-856e-2136d03b2754" providerId="ADAL" clId="{AF156036-D58B-4EE6-8E91-5A5DB933F441}" dt="2023-10-26T23:33:19.080" v="18126" actId="1076"/>
        <pc:sldMkLst>
          <pc:docMk/>
          <pc:sldMk cId="4023213929" sldId="285"/>
        </pc:sldMkLst>
        <pc:spChg chg="mod">
          <ac:chgData name="Alyah Thomas" userId="34ebaa74-05bb-45ab-856e-2136d03b2754" providerId="ADAL" clId="{AF156036-D58B-4EE6-8E91-5A5DB933F441}" dt="2023-10-23T19:52:30.853" v="5437" actId="33553"/>
          <ac:spMkLst>
            <pc:docMk/>
            <pc:sldMk cId="4023213929" sldId="285"/>
            <ac:spMk id="7" creationId="{00000000-0000-0000-0000-000000000000}"/>
          </ac:spMkLst>
        </pc:spChg>
        <pc:spChg chg="mod">
          <ac:chgData name="Alyah Thomas" userId="34ebaa74-05bb-45ab-856e-2136d03b2754" providerId="ADAL" clId="{AF156036-D58B-4EE6-8E91-5A5DB933F441}" dt="2023-10-20T19:14:44.951" v="1466" actId="20577"/>
          <ac:spMkLst>
            <pc:docMk/>
            <pc:sldMk cId="4023213929" sldId="285"/>
            <ac:spMk id="9" creationId="{00000000-0000-0000-0000-000000000000}"/>
          </ac:spMkLst>
        </pc:spChg>
        <pc:spChg chg="mod">
          <ac:chgData name="Alyah Thomas" userId="34ebaa74-05bb-45ab-856e-2136d03b2754" providerId="ADAL" clId="{AF156036-D58B-4EE6-8E91-5A5DB933F441}" dt="2023-10-20T19:17:55.160" v="1895" actId="20577"/>
          <ac:spMkLst>
            <pc:docMk/>
            <pc:sldMk cId="4023213929" sldId="285"/>
            <ac:spMk id="10" creationId="{00000000-0000-0000-0000-000000000000}"/>
          </ac:spMkLst>
        </pc:spChg>
        <pc:spChg chg="mod">
          <ac:chgData name="Alyah Thomas" userId="34ebaa74-05bb-45ab-856e-2136d03b2754" providerId="ADAL" clId="{AF156036-D58B-4EE6-8E91-5A5DB933F441}" dt="2023-10-26T21:26:50.136" v="14896" actId="21"/>
          <ac:spMkLst>
            <pc:docMk/>
            <pc:sldMk cId="4023213929" sldId="285"/>
            <ac:spMk id="12" creationId="{00000000-0000-0000-0000-000000000000}"/>
          </ac:spMkLst>
        </pc:spChg>
        <pc:spChg chg="mod">
          <ac:chgData name="Alyah Thomas" userId="34ebaa74-05bb-45ab-856e-2136d03b2754" providerId="ADAL" clId="{AF156036-D58B-4EE6-8E91-5A5DB933F441}" dt="2023-10-26T21:26:23.240" v="14893" actId="14100"/>
          <ac:spMkLst>
            <pc:docMk/>
            <pc:sldMk cId="4023213929" sldId="285"/>
            <ac:spMk id="13" creationId="{00000000-0000-0000-0000-000000000000}"/>
          </ac:spMkLst>
        </pc:spChg>
        <pc:spChg chg="mod">
          <ac:chgData name="Alyah Thomas" userId="34ebaa74-05bb-45ab-856e-2136d03b2754" providerId="ADAL" clId="{AF156036-D58B-4EE6-8E91-5A5DB933F441}" dt="2023-10-20T19:18:26.817" v="1927" actId="20577"/>
          <ac:spMkLst>
            <pc:docMk/>
            <pc:sldMk cId="4023213929" sldId="285"/>
            <ac:spMk id="15" creationId="{00000000-0000-0000-0000-000000000000}"/>
          </ac:spMkLst>
        </pc:spChg>
        <pc:spChg chg="mod">
          <ac:chgData name="Alyah Thomas" userId="34ebaa74-05bb-45ab-856e-2136d03b2754" providerId="ADAL" clId="{AF156036-D58B-4EE6-8E91-5A5DB933F441}" dt="2023-10-20T19:32:52.028" v="3267" actId="255"/>
          <ac:spMkLst>
            <pc:docMk/>
            <pc:sldMk cId="4023213929" sldId="285"/>
            <ac:spMk id="16" creationId="{00000000-0000-0000-0000-000000000000}"/>
          </ac:spMkLst>
        </pc:spChg>
        <pc:spChg chg="mod">
          <ac:chgData name="Alyah Thomas" userId="34ebaa74-05bb-45ab-856e-2136d03b2754" providerId="ADAL" clId="{AF156036-D58B-4EE6-8E91-5A5DB933F441}" dt="2023-10-24T21:01:55.829" v="5993" actId="20577"/>
          <ac:spMkLst>
            <pc:docMk/>
            <pc:sldMk cId="4023213929" sldId="285"/>
            <ac:spMk id="18" creationId="{00000000-0000-0000-0000-000000000000}"/>
          </ac:spMkLst>
        </pc:spChg>
        <pc:spChg chg="mod">
          <ac:chgData name="Alyah Thomas" userId="34ebaa74-05bb-45ab-856e-2136d03b2754" providerId="ADAL" clId="{AF156036-D58B-4EE6-8E91-5A5DB933F441}" dt="2023-10-24T18:13:04.407" v="5608" actId="20577"/>
          <ac:spMkLst>
            <pc:docMk/>
            <pc:sldMk cId="4023213929" sldId="285"/>
            <ac:spMk id="19" creationId="{00000000-0000-0000-0000-000000000000}"/>
          </ac:spMkLst>
        </pc:spChg>
        <pc:spChg chg="mod">
          <ac:chgData name="Alyah Thomas" userId="34ebaa74-05bb-45ab-856e-2136d03b2754" providerId="ADAL" clId="{AF156036-D58B-4EE6-8E91-5A5DB933F441}" dt="2023-10-26T21:27:08.280" v="14902" actId="1076"/>
          <ac:spMkLst>
            <pc:docMk/>
            <pc:sldMk cId="4023213929" sldId="285"/>
            <ac:spMk id="21" creationId="{0F2BB76D-66F0-ECB2-93B9-1BB379B3931B}"/>
          </ac:spMkLst>
        </pc:spChg>
        <pc:spChg chg="del mod">
          <ac:chgData name="Alyah Thomas" userId="34ebaa74-05bb-45ab-856e-2136d03b2754" providerId="ADAL" clId="{AF156036-D58B-4EE6-8E91-5A5DB933F441}" dt="2023-10-26T21:26:57.132" v="14900" actId="478"/>
          <ac:spMkLst>
            <pc:docMk/>
            <pc:sldMk cId="4023213929" sldId="285"/>
            <ac:spMk id="22" creationId="{40699567-F14A-6E65-CAD3-2A8332FFE4AA}"/>
          </ac:spMkLst>
        </pc:spChg>
        <pc:spChg chg="mod">
          <ac:chgData name="Alyah Thomas" userId="34ebaa74-05bb-45ab-856e-2136d03b2754" providerId="ADAL" clId="{AF156036-D58B-4EE6-8E91-5A5DB933F441}" dt="2023-10-26T21:27:08.280" v="14902" actId="1076"/>
          <ac:spMkLst>
            <pc:docMk/>
            <pc:sldMk cId="4023213929" sldId="285"/>
            <ac:spMk id="23" creationId="{191C418F-C2A9-52FB-770F-81EF4BBB0927}"/>
          </ac:spMkLst>
        </pc:spChg>
        <pc:grpChg chg="mod">
          <ac:chgData name="Alyah Thomas" userId="34ebaa74-05bb-45ab-856e-2136d03b2754" providerId="ADAL" clId="{AF156036-D58B-4EE6-8E91-5A5DB933F441}" dt="2023-10-26T23:33:19.080" v="18126" actId="1076"/>
          <ac:grpSpMkLst>
            <pc:docMk/>
            <pc:sldMk cId="4023213929" sldId="285"/>
            <ac:grpSpMk id="3" creationId="{00000000-0000-0000-0000-000000000000}"/>
          </ac:grpSpMkLst>
        </pc:grpChg>
        <pc:grpChg chg="mod">
          <ac:chgData name="Alyah Thomas" userId="34ebaa74-05bb-45ab-856e-2136d03b2754" providerId="ADAL" clId="{AF156036-D58B-4EE6-8E91-5A5DB933F441}" dt="2023-10-26T21:27:27.158" v="14905" actId="962"/>
          <ac:grpSpMkLst>
            <pc:docMk/>
            <pc:sldMk cId="4023213929" sldId="285"/>
            <ac:grpSpMk id="8" creationId="{00000000-0000-0000-0000-000000000000}"/>
          </ac:grpSpMkLst>
        </pc:grpChg>
        <pc:grpChg chg="add del mod">
          <ac:chgData name="Alyah Thomas" userId="34ebaa74-05bb-45ab-856e-2136d03b2754" providerId="ADAL" clId="{AF156036-D58B-4EE6-8E91-5A5DB933F441}" dt="2023-10-26T21:27:01.420" v="14901" actId="478"/>
          <ac:grpSpMkLst>
            <pc:docMk/>
            <pc:sldMk cId="4023213929" sldId="285"/>
            <ac:grpSpMk id="11" creationId="{00000000-0000-0000-0000-000000000000}"/>
          </ac:grpSpMkLst>
        </pc:grpChg>
        <pc:grpChg chg="mod">
          <ac:chgData name="Alyah Thomas" userId="34ebaa74-05bb-45ab-856e-2136d03b2754" providerId="ADAL" clId="{AF156036-D58B-4EE6-8E91-5A5DB933F441}" dt="2023-10-26T21:27:33.792" v="14906" actId="962"/>
          <ac:grpSpMkLst>
            <pc:docMk/>
            <pc:sldMk cId="4023213929" sldId="285"/>
            <ac:grpSpMk id="14" creationId="{00000000-0000-0000-0000-000000000000}"/>
          </ac:grpSpMkLst>
        </pc:grpChg>
        <pc:grpChg chg="mod">
          <ac:chgData name="Alyah Thomas" userId="34ebaa74-05bb-45ab-856e-2136d03b2754" providerId="ADAL" clId="{AF156036-D58B-4EE6-8E91-5A5DB933F441}" dt="2023-10-26T21:27:44.494" v="14907" actId="962"/>
          <ac:grpSpMkLst>
            <pc:docMk/>
            <pc:sldMk cId="4023213929" sldId="285"/>
            <ac:grpSpMk id="17" creationId="{00000000-0000-0000-0000-000000000000}"/>
          </ac:grpSpMkLst>
        </pc:grpChg>
        <pc:grpChg chg="add mod">
          <ac:chgData name="Alyah Thomas" userId="34ebaa74-05bb-45ab-856e-2136d03b2754" providerId="ADAL" clId="{AF156036-D58B-4EE6-8E91-5A5DB933F441}" dt="2023-10-26T21:27:19.030" v="14904" actId="962"/>
          <ac:grpSpMkLst>
            <pc:docMk/>
            <pc:sldMk cId="4023213929" sldId="285"/>
            <ac:grpSpMk id="20" creationId="{9831A01F-B404-9625-AF43-BEC387ECBD0E}"/>
          </ac:grpSpMkLst>
        </pc:grpChg>
        <pc:picChg chg="mod">
          <ac:chgData name="Alyah Thomas" userId="34ebaa74-05bb-45ab-856e-2136d03b2754" providerId="ADAL" clId="{AF156036-D58B-4EE6-8E91-5A5DB933F441}" dt="2023-10-26T21:25:42.582" v="14881" actId="962"/>
          <ac:picMkLst>
            <pc:docMk/>
            <pc:sldMk cId="4023213929" sldId="285"/>
            <ac:picMk id="2" creationId="{00000000-0000-0000-0000-000000000000}"/>
          </ac:picMkLst>
        </pc:picChg>
        <pc:picChg chg="mod">
          <ac:chgData name="Alyah Thomas" userId="34ebaa74-05bb-45ab-856e-2136d03b2754" providerId="ADAL" clId="{AF156036-D58B-4EE6-8E91-5A5DB933F441}" dt="2023-10-26T21:25:44.928" v="14882" actId="962"/>
          <ac:picMkLst>
            <pc:docMk/>
            <pc:sldMk cId="4023213929" sldId="285"/>
            <ac:picMk id="5" creationId="{00000000-0000-0000-0000-000000000000}"/>
          </ac:picMkLst>
        </pc:picChg>
        <pc:picChg chg="mod">
          <ac:chgData name="Alyah Thomas" userId="34ebaa74-05bb-45ab-856e-2136d03b2754" providerId="ADAL" clId="{AF156036-D58B-4EE6-8E91-5A5DB933F441}" dt="2023-10-26T21:25:45.826" v="14883" actId="962"/>
          <ac:picMkLst>
            <pc:docMk/>
            <pc:sldMk cId="4023213929" sldId="285"/>
            <ac:picMk id="6" creationId="{00000000-0000-0000-0000-000000000000}"/>
          </ac:picMkLst>
        </pc:picChg>
      </pc:sldChg>
      <pc:sldChg chg="new add del ord">
        <pc:chgData name="Alyah Thomas" userId="34ebaa74-05bb-45ab-856e-2136d03b2754" providerId="ADAL" clId="{AF156036-D58B-4EE6-8E91-5A5DB933F441}" dt="2023-10-26T22:04:54.389" v="15383" actId="47"/>
        <pc:sldMkLst>
          <pc:docMk/>
          <pc:sldMk cId="2647788993" sldId="286"/>
        </pc:sldMkLst>
      </pc:sldChg>
      <pc:sldChg chg="addSp delSp modSp add mod ord modNotesTx">
        <pc:chgData name="Alyah Thomas" userId="34ebaa74-05bb-45ab-856e-2136d03b2754" providerId="ADAL" clId="{AF156036-D58B-4EE6-8E91-5A5DB933F441}" dt="2023-10-26T21:36:24.437" v="14983" actId="13244"/>
        <pc:sldMkLst>
          <pc:docMk/>
          <pc:sldMk cId="543119466" sldId="287"/>
        </pc:sldMkLst>
        <pc:spChg chg="mod">
          <ac:chgData name="Alyah Thomas" userId="34ebaa74-05bb-45ab-856e-2136d03b2754" providerId="ADAL" clId="{AF156036-D58B-4EE6-8E91-5A5DB933F441}" dt="2023-10-26T21:35:45.158" v="14972" actId="478"/>
          <ac:spMkLst>
            <pc:docMk/>
            <pc:sldMk cId="543119466" sldId="287"/>
            <ac:spMk id="3" creationId="{00000000-0000-0000-0000-000000000000}"/>
          </ac:spMkLst>
        </pc:spChg>
        <pc:spChg chg="del mod">
          <ac:chgData name="Alyah Thomas" userId="34ebaa74-05bb-45ab-856e-2136d03b2754" providerId="ADAL" clId="{AF156036-D58B-4EE6-8E91-5A5DB933F441}" dt="2023-10-26T21:33:42.772" v="14937" actId="478"/>
          <ac:spMkLst>
            <pc:docMk/>
            <pc:sldMk cId="543119466" sldId="287"/>
            <ac:spMk id="4" creationId="{00000000-0000-0000-0000-000000000000}"/>
          </ac:spMkLst>
        </pc:spChg>
        <pc:spChg chg="del mod">
          <ac:chgData name="Alyah Thomas" userId="34ebaa74-05bb-45ab-856e-2136d03b2754" providerId="ADAL" clId="{AF156036-D58B-4EE6-8E91-5A5DB933F441}" dt="2023-10-26T21:35:45.158" v="14972" actId="478"/>
          <ac:spMkLst>
            <pc:docMk/>
            <pc:sldMk cId="543119466" sldId="287"/>
            <ac:spMk id="5" creationId="{00000000-0000-0000-0000-000000000000}"/>
          </ac:spMkLst>
        </pc:spChg>
        <pc:spChg chg="del mod">
          <ac:chgData name="Alyah Thomas" userId="34ebaa74-05bb-45ab-856e-2136d03b2754" providerId="ADAL" clId="{AF156036-D58B-4EE6-8E91-5A5DB933F441}" dt="2023-10-26T21:34:26.989" v="14948" actId="478"/>
          <ac:spMkLst>
            <pc:docMk/>
            <pc:sldMk cId="543119466" sldId="287"/>
            <ac:spMk id="6" creationId="{00000000-0000-0000-0000-000000000000}"/>
          </ac:spMkLst>
        </pc:spChg>
        <pc:spChg chg="mod">
          <ac:chgData name="Alyah Thomas" userId="34ebaa74-05bb-45ab-856e-2136d03b2754" providerId="ADAL" clId="{AF156036-D58B-4EE6-8E91-5A5DB933F441}" dt="2023-10-26T21:35:45.158" v="14972" actId="478"/>
          <ac:spMkLst>
            <pc:docMk/>
            <pc:sldMk cId="543119466" sldId="287"/>
            <ac:spMk id="7" creationId="{00000000-0000-0000-0000-000000000000}"/>
          </ac:spMkLst>
        </pc:spChg>
        <pc:spChg chg="mod">
          <ac:chgData name="Alyah Thomas" userId="34ebaa74-05bb-45ab-856e-2136d03b2754" providerId="ADAL" clId="{AF156036-D58B-4EE6-8E91-5A5DB933F441}" dt="2023-10-26T21:35:45.158" v="14972" actId="478"/>
          <ac:spMkLst>
            <pc:docMk/>
            <pc:sldMk cId="543119466" sldId="287"/>
            <ac:spMk id="8" creationId="{00000000-0000-0000-0000-000000000000}"/>
          </ac:spMkLst>
        </pc:spChg>
        <pc:spChg chg="mod">
          <ac:chgData name="Alyah Thomas" userId="34ebaa74-05bb-45ab-856e-2136d03b2754" providerId="ADAL" clId="{AF156036-D58B-4EE6-8E91-5A5DB933F441}" dt="2023-10-26T21:31:54.964" v="14927" actId="962"/>
          <ac:spMkLst>
            <pc:docMk/>
            <pc:sldMk cId="543119466" sldId="287"/>
            <ac:spMk id="9" creationId="{00000000-0000-0000-0000-000000000000}"/>
          </ac:spMkLst>
        </pc:spChg>
        <pc:spChg chg="mod">
          <ac:chgData name="Alyah Thomas" userId="34ebaa74-05bb-45ab-856e-2136d03b2754" providerId="ADAL" clId="{AF156036-D58B-4EE6-8E91-5A5DB933F441}" dt="2023-10-26T21:36:24.437" v="14983" actId="13244"/>
          <ac:spMkLst>
            <pc:docMk/>
            <pc:sldMk cId="543119466" sldId="287"/>
            <ac:spMk id="13" creationId="{00000000-0000-0000-0000-000000000000}"/>
          </ac:spMkLst>
        </pc:spChg>
        <pc:spChg chg="add mod">
          <ac:chgData name="Alyah Thomas" userId="34ebaa74-05bb-45ab-856e-2136d03b2754" providerId="ADAL" clId="{AF156036-D58B-4EE6-8E91-5A5DB933F441}" dt="2023-10-26T21:31:48.651" v="14926" actId="13244"/>
          <ac:spMkLst>
            <pc:docMk/>
            <pc:sldMk cId="543119466" sldId="287"/>
            <ac:spMk id="14" creationId="{FEE6DCF4-4495-E2EF-3E22-91B79308E3D2}"/>
          </ac:spMkLst>
        </pc:spChg>
        <pc:spChg chg="mod">
          <ac:chgData name="Alyah Thomas" userId="34ebaa74-05bb-45ab-856e-2136d03b2754" providerId="ADAL" clId="{AF156036-D58B-4EE6-8E91-5A5DB933F441}" dt="2023-10-26T21:34:47.011" v="14956" actId="13244"/>
          <ac:spMkLst>
            <pc:docMk/>
            <pc:sldMk cId="543119466" sldId="287"/>
            <ac:spMk id="15" creationId="{81E4EDA0-71AD-0E8E-8757-D953DF51EFC2}"/>
          </ac:spMkLst>
        </pc:spChg>
        <pc:spChg chg="add mod">
          <ac:chgData name="Alyah Thomas" userId="34ebaa74-05bb-45ab-856e-2136d03b2754" providerId="ADAL" clId="{AF156036-D58B-4EE6-8E91-5A5DB933F441}" dt="2023-10-26T21:36:20.108" v="14981" actId="13244"/>
          <ac:spMkLst>
            <pc:docMk/>
            <pc:sldMk cId="543119466" sldId="287"/>
            <ac:spMk id="16" creationId="{3FE33566-5F41-8681-430C-0BF7EF94B244}"/>
          </ac:spMkLst>
        </pc:spChg>
        <pc:spChg chg="add del">
          <ac:chgData name="Alyah Thomas" userId="34ebaa74-05bb-45ab-856e-2136d03b2754" providerId="ADAL" clId="{AF156036-D58B-4EE6-8E91-5A5DB933F441}" dt="2023-10-26T21:35:27.973" v="14967" actId="22"/>
          <ac:spMkLst>
            <pc:docMk/>
            <pc:sldMk cId="543119466" sldId="287"/>
            <ac:spMk id="18" creationId="{CC049B4A-9303-B78B-0684-7679E89F3EAE}"/>
          </ac:spMkLst>
        </pc:spChg>
        <pc:spChg chg="add mod">
          <ac:chgData name="Alyah Thomas" userId="34ebaa74-05bb-45ab-856e-2136d03b2754" providerId="ADAL" clId="{AF156036-D58B-4EE6-8E91-5A5DB933F441}" dt="2023-10-26T21:36:21.902" v="14982" actId="13244"/>
          <ac:spMkLst>
            <pc:docMk/>
            <pc:sldMk cId="543119466" sldId="287"/>
            <ac:spMk id="19" creationId="{D2362999-FE32-6FA4-EC78-09CEFB0D0BB0}"/>
          </ac:spMkLst>
        </pc:spChg>
        <pc:grpChg chg="add del mod">
          <ac:chgData name="Alyah Thomas" userId="34ebaa74-05bb-45ab-856e-2136d03b2754" providerId="ADAL" clId="{AF156036-D58B-4EE6-8E91-5A5DB933F441}" dt="2023-10-26T21:36:12.642" v="14980" actId="478"/>
          <ac:grpSpMkLst>
            <pc:docMk/>
            <pc:sldMk cId="543119466" sldId="287"/>
            <ac:grpSpMk id="2" creationId="{00000000-0000-0000-0000-000000000000}"/>
          </ac:grpSpMkLst>
        </pc:grpChg>
      </pc:sldChg>
      <pc:sldChg chg="add del">
        <pc:chgData name="Alyah Thomas" userId="34ebaa74-05bb-45ab-856e-2136d03b2754" providerId="ADAL" clId="{AF156036-D58B-4EE6-8E91-5A5DB933F441}" dt="2023-10-26T22:04:50.265" v="15367" actId="47"/>
        <pc:sldMkLst>
          <pc:docMk/>
          <pc:sldMk cId="4294791884" sldId="288"/>
        </pc:sldMkLst>
      </pc:sldChg>
      <pc:sldChg chg="add del">
        <pc:chgData name="Alyah Thomas" userId="34ebaa74-05bb-45ab-856e-2136d03b2754" providerId="ADAL" clId="{AF156036-D58B-4EE6-8E91-5A5DB933F441}" dt="2023-10-26T22:04:51.293" v="15373" actId="47"/>
        <pc:sldMkLst>
          <pc:docMk/>
          <pc:sldMk cId="1821616497" sldId="289"/>
        </pc:sldMkLst>
      </pc:sldChg>
      <pc:sldChg chg="addSp delSp modSp add mod ord modNotesTx">
        <pc:chgData name="Alyah Thomas" userId="34ebaa74-05bb-45ab-856e-2136d03b2754" providerId="ADAL" clId="{AF156036-D58B-4EE6-8E91-5A5DB933F441}" dt="2023-10-27T16:30:38.304" v="18878" actId="20577"/>
        <pc:sldMkLst>
          <pc:docMk/>
          <pc:sldMk cId="3086593243" sldId="290"/>
        </pc:sldMkLst>
        <pc:spChg chg="del mod">
          <ac:chgData name="Alyah Thomas" userId="34ebaa74-05bb-45ab-856e-2136d03b2754" providerId="ADAL" clId="{AF156036-D58B-4EE6-8E91-5A5DB933F441}" dt="2023-10-26T21:53:51.690" v="15008" actId="478"/>
          <ac:spMkLst>
            <pc:docMk/>
            <pc:sldMk cId="3086593243" sldId="290"/>
            <ac:spMk id="3" creationId="{00000000-0000-0000-0000-000000000000}"/>
          </ac:spMkLst>
        </pc:spChg>
        <pc:spChg chg="del mod">
          <ac:chgData name="Alyah Thomas" userId="34ebaa74-05bb-45ab-856e-2136d03b2754" providerId="ADAL" clId="{AF156036-D58B-4EE6-8E91-5A5DB933F441}" dt="2023-10-26T21:54:21.172" v="15018" actId="478"/>
          <ac:spMkLst>
            <pc:docMk/>
            <pc:sldMk cId="3086593243" sldId="290"/>
            <ac:spMk id="4" creationId="{00000000-0000-0000-0000-000000000000}"/>
          </ac:spMkLst>
        </pc:spChg>
        <pc:spChg chg="mod">
          <ac:chgData name="Alyah Thomas" userId="34ebaa74-05bb-45ab-856e-2136d03b2754" providerId="ADAL" clId="{AF156036-D58B-4EE6-8E91-5A5DB933F441}" dt="2023-10-26T21:53:55.382" v="15012" actId="1076"/>
          <ac:spMkLst>
            <pc:docMk/>
            <pc:sldMk cId="3086593243" sldId="290"/>
            <ac:spMk id="6" creationId="{B7A04085-A4D3-F7C2-EA61-9D44847B43AE}"/>
          </ac:spMkLst>
        </pc:spChg>
        <pc:spChg chg="mod">
          <ac:chgData name="Alyah Thomas" userId="34ebaa74-05bb-45ab-856e-2136d03b2754" providerId="ADAL" clId="{AF156036-D58B-4EE6-8E91-5A5DB933F441}" dt="2023-10-27T16:06:24.537" v="18461" actId="20577"/>
          <ac:spMkLst>
            <pc:docMk/>
            <pc:sldMk cId="3086593243" sldId="290"/>
            <ac:spMk id="12" creationId="{00000000-0000-0000-0000-000000000000}"/>
          </ac:spMkLst>
        </pc:spChg>
        <pc:spChg chg="mod">
          <ac:chgData name="Alyah Thomas" userId="34ebaa74-05bb-45ab-856e-2136d03b2754" providerId="ADAL" clId="{AF156036-D58B-4EE6-8E91-5A5DB933F441}" dt="2023-10-27T16:29:57.871" v="18876" actId="20577"/>
          <ac:spMkLst>
            <pc:docMk/>
            <pc:sldMk cId="3086593243" sldId="290"/>
            <ac:spMk id="13" creationId="{00000000-0000-0000-0000-000000000000}"/>
          </ac:spMkLst>
        </pc:spChg>
        <pc:spChg chg="mod">
          <ac:chgData name="Alyah Thomas" userId="34ebaa74-05bb-45ab-856e-2136d03b2754" providerId="ADAL" clId="{AF156036-D58B-4EE6-8E91-5A5DB933F441}" dt="2023-10-27T16:30:38.304" v="18878" actId="20577"/>
          <ac:spMkLst>
            <pc:docMk/>
            <pc:sldMk cId="3086593243" sldId="290"/>
            <ac:spMk id="14" creationId="{1EE7FFC2-B115-425F-A6F3-4834A6A1B9C7}"/>
          </ac:spMkLst>
        </pc:spChg>
        <pc:spChg chg="mod">
          <ac:chgData name="Alyah Thomas" userId="34ebaa74-05bb-45ab-856e-2136d03b2754" providerId="ADAL" clId="{AF156036-D58B-4EE6-8E91-5A5DB933F441}" dt="2023-10-24T22:56:21.651" v="6338"/>
          <ac:spMkLst>
            <pc:docMk/>
            <pc:sldMk cId="3086593243" sldId="290"/>
            <ac:spMk id="15" creationId="{AB413B36-5E13-F4CF-D59A-E9982306A0F4}"/>
          </ac:spMkLst>
        </pc:spChg>
        <pc:spChg chg="mod">
          <ac:chgData name="Alyah Thomas" userId="34ebaa74-05bb-45ab-856e-2136d03b2754" providerId="ADAL" clId="{AF156036-D58B-4EE6-8E91-5A5DB933F441}" dt="2023-10-24T22:56:21.651" v="6338"/>
          <ac:spMkLst>
            <pc:docMk/>
            <pc:sldMk cId="3086593243" sldId="290"/>
            <ac:spMk id="16" creationId="{1ADD72A3-7603-C0F0-CC77-04B351FB354F}"/>
          </ac:spMkLst>
        </pc:spChg>
        <pc:spChg chg="del mod">
          <ac:chgData name="Alyah Thomas" userId="34ebaa74-05bb-45ab-856e-2136d03b2754" providerId="ADAL" clId="{AF156036-D58B-4EE6-8E91-5A5DB933F441}" dt="2023-10-26T21:53:51.699" v="15010"/>
          <ac:spMkLst>
            <pc:docMk/>
            <pc:sldMk cId="3086593243" sldId="290"/>
            <ac:spMk id="18" creationId="{324F2C2C-AF38-45A6-510B-2AA8D3080547}"/>
          </ac:spMkLst>
        </pc:spChg>
        <pc:spChg chg="mod">
          <ac:chgData name="Alyah Thomas" userId="34ebaa74-05bb-45ab-856e-2136d03b2754" providerId="ADAL" clId="{AF156036-D58B-4EE6-8E91-5A5DB933F441}" dt="2023-10-24T22:56:52.988" v="6340"/>
          <ac:spMkLst>
            <pc:docMk/>
            <pc:sldMk cId="3086593243" sldId="290"/>
            <ac:spMk id="19" creationId="{2C0F3A36-0134-4221-17B4-3A92BD0B7211}"/>
          </ac:spMkLst>
        </pc:spChg>
        <pc:spChg chg="mod">
          <ac:chgData name="Alyah Thomas" userId="34ebaa74-05bb-45ab-856e-2136d03b2754" providerId="ADAL" clId="{AF156036-D58B-4EE6-8E91-5A5DB933F441}" dt="2023-10-24T22:59:21.636" v="6383" actId="688"/>
          <ac:spMkLst>
            <pc:docMk/>
            <pc:sldMk cId="3086593243" sldId="290"/>
            <ac:spMk id="21" creationId="{F5E0B7F2-943E-7B2C-DE20-64C13BB6C3AC}"/>
          </ac:spMkLst>
        </pc:spChg>
        <pc:spChg chg="mod">
          <ac:chgData name="Alyah Thomas" userId="34ebaa74-05bb-45ab-856e-2136d03b2754" providerId="ADAL" clId="{AF156036-D58B-4EE6-8E91-5A5DB933F441}" dt="2023-10-24T22:58:57.623" v="6380"/>
          <ac:spMkLst>
            <pc:docMk/>
            <pc:sldMk cId="3086593243" sldId="290"/>
            <ac:spMk id="23" creationId="{A33E043A-9561-D57B-59AD-515E7DCCFDC7}"/>
          </ac:spMkLst>
        </pc:spChg>
        <pc:spChg chg="mod">
          <ac:chgData name="Alyah Thomas" userId="34ebaa74-05bb-45ab-856e-2136d03b2754" providerId="ADAL" clId="{AF156036-D58B-4EE6-8E91-5A5DB933F441}" dt="2023-10-24T22:58:57.623" v="6380"/>
          <ac:spMkLst>
            <pc:docMk/>
            <pc:sldMk cId="3086593243" sldId="290"/>
            <ac:spMk id="24" creationId="{03662F13-2D40-AC6F-54A6-7A60A6256E3A}"/>
          </ac:spMkLst>
        </pc:spChg>
        <pc:spChg chg="add mod">
          <ac:chgData name="Alyah Thomas" userId="34ebaa74-05bb-45ab-856e-2136d03b2754" providerId="ADAL" clId="{AF156036-D58B-4EE6-8E91-5A5DB933F441}" dt="2023-10-26T21:54:10.531" v="15015" actId="13244"/>
          <ac:spMkLst>
            <pc:docMk/>
            <pc:sldMk cId="3086593243" sldId="290"/>
            <ac:spMk id="25" creationId="{D957F227-E44B-9496-496F-C4787B21B2A9}"/>
          </ac:spMkLst>
        </pc:spChg>
        <pc:spChg chg="mod">
          <ac:chgData name="Alyah Thomas" userId="34ebaa74-05bb-45ab-856e-2136d03b2754" providerId="ADAL" clId="{AF156036-D58B-4EE6-8E91-5A5DB933F441}" dt="2023-10-24T23:01:39.670" v="6425"/>
          <ac:spMkLst>
            <pc:docMk/>
            <pc:sldMk cId="3086593243" sldId="290"/>
            <ac:spMk id="27" creationId="{D9791794-3DA5-65AD-99BF-5616BB5F492E}"/>
          </ac:spMkLst>
        </pc:spChg>
        <pc:spChg chg="mod">
          <ac:chgData name="Alyah Thomas" userId="34ebaa74-05bb-45ab-856e-2136d03b2754" providerId="ADAL" clId="{AF156036-D58B-4EE6-8E91-5A5DB933F441}" dt="2023-10-24T23:01:39.670" v="6425"/>
          <ac:spMkLst>
            <pc:docMk/>
            <pc:sldMk cId="3086593243" sldId="290"/>
            <ac:spMk id="28" creationId="{A630C387-1B57-5D9A-6516-EAE901B969E4}"/>
          </ac:spMkLst>
        </pc:spChg>
        <pc:spChg chg="mod">
          <ac:chgData name="Alyah Thomas" userId="34ebaa74-05bb-45ab-856e-2136d03b2754" providerId="ADAL" clId="{AF156036-D58B-4EE6-8E91-5A5DB933F441}" dt="2023-10-24T23:01:50.334" v="6427"/>
          <ac:spMkLst>
            <pc:docMk/>
            <pc:sldMk cId="3086593243" sldId="290"/>
            <ac:spMk id="30" creationId="{126B54AD-12D7-5915-23FA-C40B23A1ED9C}"/>
          </ac:spMkLst>
        </pc:spChg>
        <pc:spChg chg="mod">
          <ac:chgData name="Alyah Thomas" userId="34ebaa74-05bb-45ab-856e-2136d03b2754" providerId="ADAL" clId="{AF156036-D58B-4EE6-8E91-5A5DB933F441}" dt="2023-10-24T23:01:50.334" v="6427"/>
          <ac:spMkLst>
            <pc:docMk/>
            <pc:sldMk cId="3086593243" sldId="290"/>
            <ac:spMk id="31" creationId="{C25538C2-6967-A252-9F47-34FA87113B7D}"/>
          </ac:spMkLst>
        </pc:spChg>
        <pc:spChg chg="mod">
          <ac:chgData name="Alyah Thomas" userId="34ebaa74-05bb-45ab-856e-2136d03b2754" providerId="ADAL" clId="{AF156036-D58B-4EE6-8E91-5A5DB933F441}" dt="2023-10-24T23:01:56.274" v="6429"/>
          <ac:spMkLst>
            <pc:docMk/>
            <pc:sldMk cId="3086593243" sldId="290"/>
            <ac:spMk id="33" creationId="{2E775FF8-433D-0739-7776-CACD3C2EBA29}"/>
          </ac:spMkLst>
        </pc:spChg>
        <pc:spChg chg="mod">
          <ac:chgData name="Alyah Thomas" userId="34ebaa74-05bb-45ab-856e-2136d03b2754" providerId="ADAL" clId="{AF156036-D58B-4EE6-8E91-5A5DB933F441}" dt="2023-10-24T23:01:56.274" v="6429"/>
          <ac:spMkLst>
            <pc:docMk/>
            <pc:sldMk cId="3086593243" sldId="290"/>
            <ac:spMk id="34" creationId="{643C3670-789B-BCBA-8B9B-6C295C8DA18A}"/>
          </ac:spMkLst>
        </pc:spChg>
        <pc:spChg chg="add mod">
          <ac:chgData name="Alyah Thomas" userId="34ebaa74-05bb-45ab-856e-2136d03b2754" providerId="ADAL" clId="{AF156036-D58B-4EE6-8E91-5A5DB933F441}" dt="2023-10-26T21:54:12.134" v="15016" actId="13244"/>
          <ac:spMkLst>
            <pc:docMk/>
            <pc:sldMk cId="3086593243" sldId="290"/>
            <ac:spMk id="35" creationId="{B001E236-441E-3F9B-3472-6553F4BECA8D}"/>
          </ac:spMkLst>
        </pc:spChg>
        <pc:grpChg chg="del mod">
          <ac:chgData name="Alyah Thomas" userId="34ebaa74-05bb-45ab-856e-2136d03b2754" providerId="ADAL" clId="{AF156036-D58B-4EE6-8E91-5A5DB933F441}" dt="2023-10-26T21:53:51.690" v="15008" actId="478"/>
          <ac:grpSpMkLst>
            <pc:docMk/>
            <pc:sldMk cId="3086593243" sldId="290"/>
            <ac:grpSpMk id="2" creationId="{00000000-0000-0000-0000-000000000000}"/>
          </ac:grpSpMkLst>
        </pc:grpChg>
        <pc:grpChg chg="add del mod">
          <ac:chgData name="Alyah Thomas" userId="34ebaa74-05bb-45ab-856e-2136d03b2754" providerId="ADAL" clId="{AF156036-D58B-4EE6-8E91-5A5DB933F441}" dt="2023-10-24T22:58:49.177" v="6378" actId="478"/>
          <ac:grpSpMkLst>
            <pc:docMk/>
            <pc:sldMk cId="3086593243" sldId="290"/>
            <ac:grpSpMk id="5" creationId="{00000000-0000-0000-0000-000000000000}"/>
          </ac:grpSpMkLst>
        </pc:grpChg>
        <pc:grpChg chg="add mod">
          <ac:chgData name="Alyah Thomas" userId="34ebaa74-05bb-45ab-856e-2136d03b2754" providerId="ADAL" clId="{AF156036-D58B-4EE6-8E91-5A5DB933F441}" dt="2023-10-27T16:28:15.647" v="18822" actId="1076"/>
          <ac:grpSpMkLst>
            <pc:docMk/>
            <pc:sldMk cId="3086593243" sldId="290"/>
            <ac:grpSpMk id="5" creationId="{B958A094-CAEF-ED52-AD62-0A444719A947}"/>
          </ac:grpSpMkLst>
        </pc:grpChg>
        <pc:grpChg chg="mod">
          <ac:chgData name="Alyah Thomas" userId="34ebaa74-05bb-45ab-856e-2136d03b2754" providerId="ADAL" clId="{AF156036-D58B-4EE6-8E91-5A5DB933F441}" dt="2023-10-27T16:09:14.039" v="18692" actId="14100"/>
          <ac:grpSpMkLst>
            <pc:docMk/>
            <pc:sldMk cId="3086593243" sldId="290"/>
            <ac:grpSpMk id="11" creationId="{00000000-0000-0000-0000-000000000000}"/>
          </ac:grpSpMkLst>
        </pc:grpChg>
        <pc:grpChg chg="add del mod">
          <ac:chgData name="Alyah Thomas" userId="34ebaa74-05bb-45ab-856e-2136d03b2754" providerId="ADAL" clId="{AF156036-D58B-4EE6-8E91-5A5DB933F441}" dt="2023-10-24T22:58:27.913" v="6371"/>
          <ac:grpSpMkLst>
            <pc:docMk/>
            <pc:sldMk cId="3086593243" sldId="290"/>
            <ac:grpSpMk id="14" creationId="{3BCEED13-B661-5CA3-05FF-D2902AFB519E}"/>
          </ac:grpSpMkLst>
        </pc:grpChg>
        <pc:grpChg chg="add del mod">
          <ac:chgData name="Alyah Thomas" userId="34ebaa74-05bb-45ab-856e-2136d03b2754" providerId="ADAL" clId="{AF156036-D58B-4EE6-8E91-5A5DB933F441}" dt="2023-10-24T22:58:27.242" v="6369"/>
          <ac:grpSpMkLst>
            <pc:docMk/>
            <pc:sldMk cId="3086593243" sldId="290"/>
            <ac:grpSpMk id="17" creationId="{9DA2D860-6ACA-D634-EAAB-F3BF24F22C4E}"/>
          </ac:grpSpMkLst>
        </pc:grpChg>
        <pc:grpChg chg="add del mod ord">
          <ac:chgData name="Alyah Thomas" userId="34ebaa74-05bb-45ab-856e-2136d03b2754" providerId="ADAL" clId="{AF156036-D58B-4EE6-8E91-5A5DB933F441}" dt="2023-10-24T23:00:07.069" v="6388" actId="478"/>
          <ac:grpSpMkLst>
            <pc:docMk/>
            <pc:sldMk cId="3086593243" sldId="290"/>
            <ac:grpSpMk id="20" creationId="{D588C9D3-2ACD-0BB1-7BC5-22BCFE5BCB6A}"/>
          </ac:grpSpMkLst>
        </pc:grpChg>
        <pc:grpChg chg="add mod">
          <ac:chgData name="Alyah Thomas" userId="34ebaa74-05bb-45ab-856e-2136d03b2754" providerId="ADAL" clId="{AF156036-D58B-4EE6-8E91-5A5DB933F441}" dt="2023-10-26T21:54:09.141" v="15014" actId="962"/>
          <ac:grpSpMkLst>
            <pc:docMk/>
            <pc:sldMk cId="3086593243" sldId="290"/>
            <ac:grpSpMk id="22" creationId="{430EC7C6-F39A-8EC4-2155-B04C1E15BA25}"/>
          </ac:grpSpMkLst>
        </pc:grpChg>
        <pc:grpChg chg="add del mod">
          <ac:chgData name="Alyah Thomas" userId="34ebaa74-05bb-45ab-856e-2136d03b2754" providerId="ADAL" clId="{AF156036-D58B-4EE6-8E91-5A5DB933F441}" dt="2023-10-24T23:01:41.090" v="6426"/>
          <ac:grpSpMkLst>
            <pc:docMk/>
            <pc:sldMk cId="3086593243" sldId="290"/>
            <ac:grpSpMk id="26" creationId="{9D46E1FB-8BDA-5C67-8E3E-AC743463E373}"/>
          </ac:grpSpMkLst>
        </pc:grpChg>
        <pc:grpChg chg="add del mod">
          <ac:chgData name="Alyah Thomas" userId="34ebaa74-05bb-45ab-856e-2136d03b2754" providerId="ADAL" clId="{AF156036-D58B-4EE6-8E91-5A5DB933F441}" dt="2023-10-24T23:01:52.963" v="6428"/>
          <ac:grpSpMkLst>
            <pc:docMk/>
            <pc:sldMk cId="3086593243" sldId="290"/>
            <ac:grpSpMk id="29" creationId="{F6AB663E-6DCC-96E4-2BB7-75CE87460C7D}"/>
          </ac:grpSpMkLst>
        </pc:grpChg>
        <pc:grpChg chg="add del mod">
          <ac:chgData name="Alyah Thomas" userId="34ebaa74-05bb-45ab-856e-2136d03b2754" providerId="ADAL" clId="{AF156036-D58B-4EE6-8E91-5A5DB933F441}" dt="2023-10-24T23:01:57.384" v="6430"/>
          <ac:grpSpMkLst>
            <pc:docMk/>
            <pc:sldMk cId="3086593243" sldId="290"/>
            <ac:grpSpMk id="32" creationId="{EDEB49C6-DB8A-DF23-A3F0-D3AAA0B5E302}"/>
          </ac:grpSpMkLst>
        </pc:grpChg>
      </pc:sldChg>
      <pc:sldChg chg="add del">
        <pc:chgData name="Alyah Thomas" userId="34ebaa74-05bb-45ab-856e-2136d03b2754" providerId="ADAL" clId="{AF156036-D58B-4EE6-8E91-5A5DB933F441}" dt="2023-10-26T22:04:50.953" v="15371" actId="47"/>
        <pc:sldMkLst>
          <pc:docMk/>
          <pc:sldMk cId="3410122127" sldId="291"/>
        </pc:sldMkLst>
      </pc:sldChg>
      <pc:sldChg chg="addSp delSp modSp add mod ord addCm modCm modNotesTx">
        <pc:chgData name="Alyah Thomas" userId="34ebaa74-05bb-45ab-856e-2136d03b2754" providerId="ADAL" clId="{AF156036-D58B-4EE6-8E91-5A5DB933F441}" dt="2023-10-27T16:54:30.512" v="21029" actId="20577"/>
        <pc:sldMkLst>
          <pc:docMk/>
          <pc:sldMk cId="1480068485" sldId="292"/>
        </pc:sldMkLst>
        <pc:spChg chg="mod">
          <ac:chgData name="Alyah Thomas" userId="34ebaa74-05bb-45ab-856e-2136d03b2754" providerId="ADAL" clId="{AF156036-D58B-4EE6-8E91-5A5DB933F441}" dt="2023-10-26T21:54:30.871" v="15019" actId="962"/>
          <ac:spMkLst>
            <pc:docMk/>
            <pc:sldMk cId="1480068485" sldId="292"/>
            <ac:spMk id="2" creationId="{00000000-0000-0000-0000-000000000000}"/>
          </ac:spMkLst>
        </pc:spChg>
        <pc:spChg chg="mod">
          <ac:chgData name="Alyah Thomas" userId="34ebaa74-05bb-45ab-856e-2136d03b2754" providerId="ADAL" clId="{AF156036-D58B-4EE6-8E91-5A5DB933F441}" dt="2023-10-24T23:30:15.906" v="8359" actId="20577"/>
          <ac:spMkLst>
            <pc:docMk/>
            <pc:sldMk cId="1480068485" sldId="292"/>
            <ac:spMk id="4" creationId="{00000000-0000-0000-0000-000000000000}"/>
          </ac:spMkLst>
        </pc:spChg>
        <pc:spChg chg="add mod">
          <ac:chgData name="Alyah Thomas" userId="34ebaa74-05bb-45ab-856e-2136d03b2754" providerId="ADAL" clId="{AF156036-D58B-4EE6-8E91-5A5DB933F441}" dt="2023-10-26T21:54:34.034" v="15020" actId="13244"/>
          <ac:spMkLst>
            <pc:docMk/>
            <pc:sldMk cId="1480068485" sldId="292"/>
            <ac:spMk id="5" creationId="{2F060963-A2E2-886D-FBE4-192FDEF4AF54}"/>
          </ac:spMkLst>
        </pc:spChg>
        <pc:spChg chg="mod">
          <ac:chgData name="Alyah Thomas" userId="34ebaa74-05bb-45ab-856e-2136d03b2754" providerId="ADAL" clId="{AF156036-D58B-4EE6-8E91-5A5DB933F441}" dt="2023-10-25T23:52:04.995" v="10437" actId="6549"/>
          <ac:spMkLst>
            <pc:docMk/>
            <pc:sldMk cId="1480068485" sldId="292"/>
            <ac:spMk id="6" creationId="{00000000-0000-0000-0000-000000000000}"/>
          </ac:spMkLst>
        </pc:spChg>
        <pc:spChg chg="mod">
          <ac:chgData name="Alyah Thomas" userId="34ebaa74-05bb-45ab-856e-2136d03b2754" providerId="ADAL" clId="{AF156036-D58B-4EE6-8E91-5A5DB933F441}" dt="2023-10-24T23:43:13.584" v="9666" actId="20577"/>
          <ac:spMkLst>
            <pc:docMk/>
            <pc:sldMk cId="1480068485" sldId="292"/>
            <ac:spMk id="7" creationId="{00000000-0000-0000-0000-000000000000}"/>
          </ac:spMkLst>
        </pc:spChg>
        <pc:spChg chg="mod">
          <ac:chgData name="Alyah Thomas" userId="34ebaa74-05bb-45ab-856e-2136d03b2754" providerId="ADAL" clId="{AF156036-D58B-4EE6-8E91-5A5DB933F441}" dt="2023-10-27T16:34:42.797" v="19236" actId="1076"/>
          <ac:spMkLst>
            <pc:docMk/>
            <pc:sldMk cId="1480068485" sldId="292"/>
            <ac:spMk id="9" creationId="{00000000-0000-0000-0000-000000000000}"/>
          </ac:spMkLst>
        </pc:spChg>
        <pc:spChg chg="mod">
          <ac:chgData name="Alyah Thomas" userId="34ebaa74-05bb-45ab-856e-2136d03b2754" providerId="ADAL" clId="{AF156036-D58B-4EE6-8E91-5A5DB933F441}" dt="2023-10-27T16:37:49.800" v="19380"/>
          <ac:spMkLst>
            <pc:docMk/>
            <pc:sldMk cId="1480068485" sldId="292"/>
            <ac:spMk id="10" creationId="{00000000-0000-0000-0000-000000000000}"/>
          </ac:spMkLst>
        </pc:spChg>
        <pc:spChg chg="mod">
          <ac:chgData name="Alyah Thomas" userId="34ebaa74-05bb-45ab-856e-2136d03b2754" providerId="ADAL" clId="{AF156036-D58B-4EE6-8E91-5A5DB933F441}" dt="2023-10-24T23:29:51.109" v="8299" actId="20577"/>
          <ac:spMkLst>
            <pc:docMk/>
            <pc:sldMk cId="1480068485" sldId="292"/>
            <ac:spMk id="12" creationId="{00000000-0000-0000-0000-000000000000}"/>
          </ac:spMkLst>
        </pc:spChg>
        <pc:spChg chg="mod">
          <ac:chgData name="Alyah Thomas" userId="34ebaa74-05bb-45ab-856e-2136d03b2754" providerId="ADAL" clId="{AF156036-D58B-4EE6-8E91-5A5DB933F441}" dt="2023-10-24T23:52:09.573" v="10210" actId="20577"/>
          <ac:spMkLst>
            <pc:docMk/>
            <pc:sldMk cId="1480068485" sldId="292"/>
            <ac:spMk id="13" creationId="{00000000-0000-0000-0000-000000000000}"/>
          </ac:spMkLst>
        </pc:spChg>
        <pc:spChg chg="add del mod">
          <ac:chgData name="Alyah Thomas" userId="34ebaa74-05bb-45ab-856e-2136d03b2754" providerId="ADAL" clId="{AF156036-D58B-4EE6-8E91-5A5DB933F441}" dt="2023-10-26T20:13:13.472" v="13264" actId="478"/>
          <ac:spMkLst>
            <pc:docMk/>
            <pc:sldMk cId="1480068485" sldId="292"/>
            <ac:spMk id="14" creationId="{00000000-0000-0000-0000-000000000000}"/>
          </ac:spMkLst>
        </pc:spChg>
        <pc:grpChg chg="del mod">
          <ac:chgData name="Alyah Thomas" userId="34ebaa74-05bb-45ab-856e-2136d03b2754" providerId="ADAL" clId="{AF156036-D58B-4EE6-8E91-5A5DB933F441}" dt="2023-10-25T23:52:07.116" v="10438" actId="478"/>
          <ac:grpSpMkLst>
            <pc:docMk/>
            <pc:sldMk cId="1480068485" sldId="292"/>
            <ac:grpSpMk id="5" creationId="{00000000-0000-0000-0000-000000000000}"/>
          </ac:grpSpMkLst>
        </pc:grpChg>
        <pc:grpChg chg="mod">
          <ac:chgData name="Alyah Thomas" userId="34ebaa74-05bb-45ab-856e-2136d03b2754" providerId="ADAL" clId="{AF156036-D58B-4EE6-8E91-5A5DB933F441}" dt="2023-10-26T21:54:43.900" v="15021" actId="1076"/>
          <ac:grpSpMkLst>
            <pc:docMk/>
            <pc:sldMk cId="1480068485" sldId="292"/>
            <ac:grpSpMk id="8" creationId="{00000000-0000-0000-0000-000000000000}"/>
          </ac:grpSpMkLst>
        </pc:grpChg>
        <pc:grpChg chg="del mod">
          <ac:chgData name="Alyah Thomas" userId="34ebaa74-05bb-45ab-856e-2136d03b2754" providerId="ADAL" clId="{AF156036-D58B-4EE6-8E91-5A5DB933F441}" dt="2023-10-25T23:52:09.489" v="10439" actId="478"/>
          <ac:grpSpMkLst>
            <pc:docMk/>
            <pc:sldMk cId="1480068485" sldId="292"/>
            <ac:grpSpMk id="11" creationId="{00000000-0000-0000-0000-000000000000}"/>
          </ac:grpSpMkLst>
        </pc:grpChg>
        <pc:extLst>
          <p:ext xmlns:p="http://schemas.openxmlformats.org/presentationml/2006/main" uri="{D6D511B9-2390-475A-947B-AFAB55BFBCF1}">
            <pc226:cmChg xmlns:pc226="http://schemas.microsoft.com/office/powerpoint/2022/06/main/command" chg="add mod">
              <pc226:chgData name="Alyah Thomas" userId="34ebaa74-05bb-45ab-856e-2136d03b2754" providerId="ADAL" clId="{AF156036-D58B-4EE6-8E91-5A5DB933F441}" dt="2023-10-26T20:13:22.404" v="13266"/>
              <pc2:cmMkLst xmlns:pc2="http://schemas.microsoft.com/office/powerpoint/2019/9/main/command">
                <pc:docMk/>
                <pc:sldMk cId="1480068485" sldId="292"/>
                <pc2:cmMk id="{3C27BB59-08C9-4155-865E-85DC7B765182}"/>
              </pc2:cmMkLst>
            </pc226:cmChg>
          </p:ext>
        </pc:extLst>
      </pc:sldChg>
      <pc:sldChg chg="addSp modSp add mod ord">
        <pc:chgData name="Alyah Thomas" userId="34ebaa74-05bb-45ab-856e-2136d03b2754" providerId="ADAL" clId="{AF156036-D58B-4EE6-8E91-5A5DB933F441}" dt="2023-10-26T23:37:59.045" v="18336" actId="1076"/>
        <pc:sldMkLst>
          <pc:docMk/>
          <pc:sldMk cId="3866856102" sldId="293"/>
        </pc:sldMkLst>
        <pc:spChg chg="mod">
          <ac:chgData name="Alyah Thomas" userId="34ebaa74-05bb-45ab-856e-2136d03b2754" providerId="ADAL" clId="{AF156036-D58B-4EE6-8E91-5A5DB933F441}" dt="2023-10-26T23:37:10.527" v="18332" actId="1076"/>
          <ac:spMkLst>
            <pc:docMk/>
            <pc:sldMk cId="3866856102" sldId="293"/>
            <ac:spMk id="2" creationId="{00000000-0000-0000-0000-000000000000}"/>
          </ac:spMkLst>
        </pc:spChg>
        <pc:spChg chg="mod">
          <ac:chgData name="Alyah Thomas" userId="34ebaa74-05bb-45ab-856e-2136d03b2754" providerId="ADAL" clId="{AF156036-D58B-4EE6-8E91-5A5DB933F441}" dt="2023-10-26T23:37:18.202" v="18334" actId="1076"/>
          <ac:spMkLst>
            <pc:docMk/>
            <pc:sldMk cId="3866856102" sldId="293"/>
            <ac:spMk id="5" creationId="{00000000-0000-0000-0000-000000000000}"/>
          </ac:spMkLst>
        </pc:spChg>
        <pc:spChg chg="add mod">
          <ac:chgData name="Alyah Thomas" userId="34ebaa74-05bb-45ab-856e-2136d03b2754" providerId="ADAL" clId="{AF156036-D58B-4EE6-8E91-5A5DB933F441}" dt="2023-10-26T20:55:01.997" v="14806" actId="20577"/>
          <ac:spMkLst>
            <pc:docMk/>
            <pc:sldMk cId="3866856102" sldId="293"/>
            <ac:spMk id="15" creationId="{3830284A-BE70-317F-582F-A867D99ABA5F}"/>
          </ac:spMkLst>
        </pc:spChg>
        <pc:grpChg chg="mod">
          <ac:chgData name="Alyah Thomas" userId="34ebaa74-05bb-45ab-856e-2136d03b2754" providerId="ADAL" clId="{AF156036-D58B-4EE6-8E91-5A5DB933F441}" dt="2023-10-26T23:37:59.045" v="18336" actId="1076"/>
          <ac:grpSpMkLst>
            <pc:docMk/>
            <pc:sldMk cId="3866856102" sldId="293"/>
            <ac:grpSpMk id="3" creationId="{00000000-0000-0000-0000-000000000000}"/>
          </ac:grpSpMkLst>
        </pc:grpChg>
        <pc:picChg chg="mod">
          <ac:chgData name="Alyah Thomas" userId="34ebaa74-05bb-45ab-856e-2136d03b2754" providerId="ADAL" clId="{AF156036-D58B-4EE6-8E91-5A5DB933F441}" dt="2023-10-26T23:37:07.435" v="18331" actId="1076"/>
          <ac:picMkLst>
            <pc:docMk/>
            <pc:sldMk cId="3866856102" sldId="293"/>
            <ac:picMk id="14" creationId="{00000000-0000-0000-0000-000000000000}"/>
          </ac:picMkLst>
        </pc:picChg>
      </pc:sldChg>
      <pc:sldChg chg="add del">
        <pc:chgData name="Alyah Thomas" userId="34ebaa74-05bb-45ab-856e-2136d03b2754" providerId="ADAL" clId="{AF156036-D58B-4EE6-8E91-5A5DB933F441}" dt="2023-10-26T22:04:52.562" v="15381" actId="47"/>
        <pc:sldMkLst>
          <pc:docMk/>
          <pc:sldMk cId="405653873" sldId="294"/>
        </pc:sldMkLst>
      </pc:sldChg>
      <pc:sldChg chg="addSp delSp modSp add mod modNotesTx">
        <pc:chgData name="Alyah Thomas" userId="34ebaa74-05bb-45ab-856e-2136d03b2754" providerId="ADAL" clId="{AF156036-D58B-4EE6-8E91-5A5DB933F441}" dt="2023-10-27T16:56:45.746" v="21032" actId="20577"/>
        <pc:sldMkLst>
          <pc:docMk/>
          <pc:sldMk cId="877140519" sldId="295"/>
        </pc:sldMkLst>
        <pc:spChg chg="del mod">
          <ac:chgData name="Alyah Thomas" userId="34ebaa74-05bb-45ab-856e-2136d03b2754" providerId="ADAL" clId="{AF156036-D58B-4EE6-8E91-5A5DB933F441}" dt="2023-10-26T20:07:04.612" v="13180" actId="478"/>
          <ac:spMkLst>
            <pc:docMk/>
            <pc:sldMk cId="877140519" sldId="295"/>
            <ac:spMk id="2" creationId="{00000000-0000-0000-0000-000000000000}"/>
          </ac:spMkLst>
        </pc:spChg>
        <pc:spChg chg="mod">
          <ac:chgData name="Alyah Thomas" userId="34ebaa74-05bb-45ab-856e-2136d03b2754" providerId="ADAL" clId="{AF156036-D58B-4EE6-8E91-5A5DB933F441}" dt="2023-10-27T16:34:54.778" v="19238" actId="1076"/>
          <ac:spMkLst>
            <pc:docMk/>
            <pc:sldMk cId="877140519" sldId="295"/>
            <ac:spMk id="6" creationId="{00000000-0000-0000-0000-000000000000}"/>
          </ac:spMkLst>
        </pc:spChg>
        <pc:spChg chg="mod">
          <ac:chgData name="Alyah Thomas" userId="34ebaa74-05bb-45ab-856e-2136d03b2754" providerId="ADAL" clId="{AF156036-D58B-4EE6-8E91-5A5DB933F441}" dt="2023-10-27T16:56:45.746" v="21032" actId="20577"/>
          <ac:spMkLst>
            <pc:docMk/>
            <pc:sldMk cId="877140519" sldId="295"/>
            <ac:spMk id="7" creationId="{00000000-0000-0000-0000-000000000000}"/>
          </ac:spMkLst>
        </pc:spChg>
        <pc:spChg chg="mod">
          <ac:chgData name="Alyah Thomas" userId="34ebaa74-05bb-45ab-856e-2136d03b2754" providerId="ADAL" clId="{AF156036-D58B-4EE6-8E91-5A5DB933F441}" dt="2023-10-26T20:06:45.424" v="13174"/>
          <ac:spMkLst>
            <pc:docMk/>
            <pc:sldMk cId="877140519" sldId="295"/>
            <ac:spMk id="9" creationId="{9B1EB7A8-8B27-DA96-B82E-F8FE18010FC9}"/>
          </ac:spMkLst>
        </pc:spChg>
        <pc:spChg chg="mod">
          <ac:chgData name="Alyah Thomas" userId="34ebaa74-05bb-45ab-856e-2136d03b2754" providerId="ADAL" clId="{AF156036-D58B-4EE6-8E91-5A5DB933F441}" dt="2023-10-26T20:06:45.424" v="13174"/>
          <ac:spMkLst>
            <pc:docMk/>
            <pc:sldMk cId="877140519" sldId="295"/>
            <ac:spMk id="10" creationId="{9C2BB285-B60A-78AE-16B3-FCD8BCD679E5}"/>
          </ac:spMkLst>
        </pc:spChg>
        <pc:spChg chg="add mod">
          <ac:chgData name="Alyah Thomas" userId="34ebaa74-05bb-45ab-856e-2136d03b2754" providerId="ADAL" clId="{AF156036-D58B-4EE6-8E91-5A5DB933F441}" dt="2023-10-26T21:54:50.269" v="15023" actId="13244"/>
          <ac:spMkLst>
            <pc:docMk/>
            <pc:sldMk cId="877140519" sldId="295"/>
            <ac:spMk id="11" creationId="{8B256200-AD48-CD81-7F96-6DFDC98EFE33}"/>
          </ac:spMkLst>
        </pc:spChg>
        <pc:spChg chg="del mod">
          <ac:chgData name="Alyah Thomas" userId="34ebaa74-05bb-45ab-856e-2136d03b2754" providerId="ADAL" clId="{AF156036-D58B-4EE6-8E91-5A5DB933F441}" dt="2023-10-26T20:13:38.781" v="13270" actId="478"/>
          <ac:spMkLst>
            <pc:docMk/>
            <pc:sldMk cId="877140519" sldId="295"/>
            <ac:spMk id="14" creationId="{00000000-0000-0000-0000-000000000000}"/>
          </ac:spMkLst>
        </pc:spChg>
        <pc:grpChg chg="mod">
          <ac:chgData name="Alyah Thomas" userId="34ebaa74-05bb-45ab-856e-2136d03b2754" providerId="ADAL" clId="{AF156036-D58B-4EE6-8E91-5A5DB933F441}" dt="2023-10-27T16:34:48.434" v="19237" actId="1076"/>
          <ac:grpSpMkLst>
            <pc:docMk/>
            <pc:sldMk cId="877140519" sldId="295"/>
            <ac:grpSpMk id="5" creationId="{00000000-0000-0000-0000-000000000000}"/>
          </ac:grpSpMkLst>
        </pc:grpChg>
        <pc:grpChg chg="del">
          <ac:chgData name="Alyah Thomas" userId="34ebaa74-05bb-45ab-856e-2136d03b2754" providerId="ADAL" clId="{AF156036-D58B-4EE6-8E91-5A5DB933F441}" dt="2023-10-25T23:52:42.143" v="10452" actId="478"/>
          <ac:grpSpMkLst>
            <pc:docMk/>
            <pc:sldMk cId="877140519" sldId="295"/>
            <ac:grpSpMk id="8" creationId="{00000000-0000-0000-0000-000000000000}"/>
          </ac:grpSpMkLst>
        </pc:grpChg>
        <pc:grpChg chg="add mod ord">
          <ac:chgData name="Alyah Thomas" userId="34ebaa74-05bb-45ab-856e-2136d03b2754" providerId="ADAL" clId="{AF156036-D58B-4EE6-8E91-5A5DB933F441}" dt="2023-10-26T21:56:34.911" v="15026" actId="962"/>
          <ac:grpSpMkLst>
            <pc:docMk/>
            <pc:sldMk cId="877140519" sldId="295"/>
            <ac:grpSpMk id="8" creationId="{4B155C91-14DF-B7FB-BB10-BD44D619B404}"/>
          </ac:grpSpMkLst>
        </pc:grpChg>
        <pc:grpChg chg="del">
          <ac:chgData name="Alyah Thomas" userId="34ebaa74-05bb-45ab-856e-2136d03b2754" providerId="ADAL" clId="{AF156036-D58B-4EE6-8E91-5A5DB933F441}" dt="2023-10-25T23:52:45.018" v="10453" actId="478"/>
          <ac:grpSpMkLst>
            <pc:docMk/>
            <pc:sldMk cId="877140519" sldId="295"/>
            <ac:grpSpMk id="11" creationId="{00000000-0000-0000-0000-000000000000}"/>
          </ac:grpSpMkLst>
        </pc:grpChg>
        <pc:grpChg chg="mod">
          <ac:chgData name="Alyah Thomas" userId="34ebaa74-05bb-45ab-856e-2136d03b2754" providerId="ADAL" clId="{AF156036-D58B-4EE6-8E91-5A5DB933F441}" dt="2023-10-26T20:14:16.305" v="13278" actId="1076"/>
          <ac:grpSpMkLst>
            <pc:docMk/>
            <pc:sldMk cId="877140519" sldId="295"/>
            <ac:grpSpMk id="15" creationId="{00000000-0000-0000-0000-000000000000}"/>
          </ac:grpSpMkLst>
        </pc:grpChg>
        <pc:picChg chg="mod">
          <ac:chgData name="Alyah Thomas" userId="34ebaa74-05bb-45ab-856e-2136d03b2754" providerId="ADAL" clId="{AF156036-D58B-4EE6-8E91-5A5DB933F441}" dt="2023-10-26T20:14:07.667" v="13276" actId="207"/>
          <ac:picMkLst>
            <pc:docMk/>
            <pc:sldMk cId="877140519" sldId="295"/>
            <ac:picMk id="3" creationId="{00000000-0000-0000-0000-000000000000}"/>
          </ac:picMkLst>
        </pc:picChg>
      </pc:sldChg>
      <pc:sldChg chg="delSp modSp add del mod">
        <pc:chgData name="Alyah Thomas" userId="34ebaa74-05bb-45ab-856e-2136d03b2754" providerId="ADAL" clId="{AF156036-D58B-4EE6-8E91-5A5DB933F441}" dt="2023-10-26T19:43:06.926" v="12534" actId="47"/>
        <pc:sldMkLst>
          <pc:docMk/>
          <pc:sldMk cId="1687374083" sldId="296"/>
        </pc:sldMkLst>
        <pc:spChg chg="mod">
          <ac:chgData name="Alyah Thomas" userId="34ebaa74-05bb-45ab-856e-2136d03b2754" providerId="ADAL" clId="{AF156036-D58B-4EE6-8E91-5A5DB933F441}" dt="2023-10-25T23:53:49.512" v="10464" actId="255"/>
          <ac:spMkLst>
            <pc:docMk/>
            <pc:sldMk cId="1687374083" sldId="296"/>
            <ac:spMk id="12" creationId="{00000000-0000-0000-0000-000000000000}"/>
          </ac:spMkLst>
        </pc:spChg>
        <pc:spChg chg="mod">
          <ac:chgData name="Alyah Thomas" userId="34ebaa74-05bb-45ab-856e-2136d03b2754" providerId="ADAL" clId="{AF156036-D58B-4EE6-8E91-5A5DB933F441}" dt="2023-10-25T23:53:45.524" v="10463" actId="255"/>
          <ac:spMkLst>
            <pc:docMk/>
            <pc:sldMk cId="1687374083" sldId="296"/>
            <ac:spMk id="13" creationId="{00000000-0000-0000-0000-000000000000}"/>
          </ac:spMkLst>
        </pc:spChg>
        <pc:grpChg chg="del">
          <ac:chgData name="Alyah Thomas" userId="34ebaa74-05bb-45ab-856e-2136d03b2754" providerId="ADAL" clId="{AF156036-D58B-4EE6-8E91-5A5DB933F441}" dt="2023-10-25T23:53:33.148" v="10460" actId="478"/>
          <ac:grpSpMkLst>
            <pc:docMk/>
            <pc:sldMk cId="1687374083" sldId="296"/>
            <ac:grpSpMk id="5" creationId="{00000000-0000-0000-0000-000000000000}"/>
          </ac:grpSpMkLst>
        </pc:grpChg>
        <pc:grpChg chg="del">
          <ac:chgData name="Alyah Thomas" userId="34ebaa74-05bb-45ab-856e-2136d03b2754" providerId="ADAL" clId="{AF156036-D58B-4EE6-8E91-5A5DB933F441}" dt="2023-10-25T23:53:30.673" v="10459" actId="478"/>
          <ac:grpSpMkLst>
            <pc:docMk/>
            <pc:sldMk cId="1687374083" sldId="296"/>
            <ac:grpSpMk id="8" creationId="{00000000-0000-0000-0000-000000000000}"/>
          </ac:grpSpMkLst>
        </pc:grpChg>
        <pc:grpChg chg="mod">
          <ac:chgData name="Alyah Thomas" userId="34ebaa74-05bb-45ab-856e-2136d03b2754" providerId="ADAL" clId="{AF156036-D58B-4EE6-8E91-5A5DB933F441}" dt="2023-10-25T23:54:11.673" v="10468" actId="1076"/>
          <ac:grpSpMkLst>
            <pc:docMk/>
            <pc:sldMk cId="1687374083" sldId="296"/>
            <ac:grpSpMk id="11" creationId="{00000000-0000-0000-0000-000000000000}"/>
          </ac:grpSpMkLst>
        </pc:grpChg>
      </pc:sldChg>
      <pc:sldChg chg="add del">
        <pc:chgData name="Alyah Thomas" userId="34ebaa74-05bb-45ab-856e-2136d03b2754" providerId="ADAL" clId="{AF156036-D58B-4EE6-8E91-5A5DB933F441}" dt="2023-10-26T22:04:50.417" v="15368" actId="47"/>
        <pc:sldMkLst>
          <pc:docMk/>
          <pc:sldMk cId="1299063443" sldId="297"/>
        </pc:sldMkLst>
      </pc:sldChg>
      <pc:sldChg chg="addSp delSp modSp add mod ord modNotesTx">
        <pc:chgData name="Alyah Thomas" userId="34ebaa74-05bb-45ab-856e-2136d03b2754" providerId="ADAL" clId="{AF156036-D58B-4EE6-8E91-5A5DB933F441}" dt="2023-10-26T22:53:59.199" v="17933" actId="20577"/>
        <pc:sldMkLst>
          <pc:docMk/>
          <pc:sldMk cId="2302346379" sldId="298"/>
        </pc:sldMkLst>
        <pc:spChg chg="add del mod">
          <ac:chgData name="Alyah Thomas" userId="34ebaa74-05bb-45ab-856e-2136d03b2754" providerId="ADAL" clId="{AF156036-D58B-4EE6-8E91-5A5DB933F441}" dt="2023-10-26T22:15:00.458" v="15453" actId="5793"/>
          <ac:spMkLst>
            <pc:docMk/>
            <pc:sldMk cId="2302346379" sldId="298"/>
            <ac:spMk id="2" creationId="{00000000-0000-0000-0000-000000000000}"/>
          </ac:spMkLst>
        </pc:spChg>
        <pc:spChg chg="mod">
          <ac:chgData name="Alyah Thomas" userId="34ebaa74-05bb-45ab-856e-2136d03b2754" providerId="ADAL" clId="{AF156036-D58B-4EE6-8E91-5A5DB933F441}" dt="2023-10-26T20:33:23.282" v="14139" actId="20577"/>
          <ac:spMkLst>
            <pc:docMk/>
            <pc:sldMk cId="2302346379" sldId="298"/>
            <ac:spMk id="4" creationId="{00000000-0000-0000-0000-000000000000}"/>
          </ac:spMkLst>
        </pc:spChg>
        <pc:spChg chg="mod">
          <ac:chgData name="Alyah Thomas" userId="34ebaa74-05bb-45ab-856e-2136d03b2754" providerId="ADAL" clId="{AF156036-D58B-4EE6-8E91-5A5DB933F441}" dt="2023-10-26T20:51:42.512" v="14647" actId="20577"/>
          <ac:spMkLst>
            <pc:docMk/>
            <pc:sldMk cId="2302346379" sldId="298"/>
            <ac:spMk id="5" creationId="{00000000-0000-0000-0000-000000000000}"/>
          </ac:spMkLst>
        </pc:spChg>
        <pc:spChg chg="mod">
          <ac:chgData name="Alyah Thomas" userId="34ebaa74-05bb-45ab-856e-2136d03b2754" providerId="ADAL" clId="{AF156036-D58B-4EE6-8E91-5A5DB933F441}" dt="2023-10-26T22:15:24.414" v="15516" actId="20577"/>
          <ac:spMkLst>
            <pc:docMk/>
            <pc:sldMk cId="2302346379" sldId="298"/>
            <ac:spMk id="7" creationId="{00000000-0000-0000-0000-000000000000}"/>
          </ac:spMkLst>
        </pc:spChg>
        <pc:spChg chg="mod">
          <ac:chgData name="Alyah Thomas" userId="34ebaa74-05bb-45ab-856e-2136d03b2754" providerId="ADAL" clId="{AF156036-D58B-4EE6-8E91-5A5DB933F441}" dt="2023-10-26T22:43:29.096" v="17851" actId="20577"/>
          <ac:spMkLst>
            <pc:docMk/>
            <pc:sldMk cId="2302346379" sldId="298"/>
            <ac:spMk id="8" creationId="{00000000-0000-0000-0000-000000000000}"/>
          </ac:spMkLst>
        </pc:spChg>
        <pc:spChg chg="mod">
          <ac:chgData name="Alyah Thomas" userId="34ebaa74-05bb-45ab-856e-2136d03b2754" providerId="ADAL" clId="{AF156036-D58B-4EE6-8E91-5A5DB933F441}" dt="2023-10-26T22:15:49.183" v="15538" actId="20577"/>
          <ac:spMkLst>
            <pc:docMk/>
            <pc:sldMk cId="2302346379" sldId="298"/>
            <ac:spMk id="10" creationId="{00000000-0000-0000-0000-000000000000}"/>
          </ac:spMkLst>
        </pc:spChg>
        <pc:spChg chg="mod">
          <ac:chgData name="Alyah Thomas" userId="34ebaa74-05bb-45ab-856e-2136d03b2754" providerId="ADAL" clId="{AF156036-D58B-4EE6-8E91-5A5DB933F441}" dt="2023-10-26T20:36:47.511" v="14548" actId="20577"/>
          <ac:spMkLst>
            <pc:docMk/>
            <pc:sldMk cId="2302346379" sldId="298"/>
            <ac:spMk id="11" creationId="{00000000-0000-0000-0000-000000000000}"/>
          </ac:spMkLst>
        </pc:spChg>
        <pc:spChg chg="mod">
          <ac:chgData name="Alyah Thomas" userId="34ebaa74-05bb-45ab-856e-2136d03b2754" providerId="ADAL" clId="{AF156036-D58B-4EE6-8E91-5A5DB933F441}" dt="2023-10-26T22:16:24.649" v="15651" actId="20577"/>
          <ac:spMkLst>
            <pc:docMk/>
            <pc:sldMk cId="2302346379" sldId="298"/>
            <ac:spMk id="13" creationId="{00000000-0000-0000-0000-000000000000}"/>
          </ac:spMkLst>
        </pc:spChg>
        <pc:spChg chg="mod">
          <ac:chgData name="Alyah Thomas" userId="34ebaa74-05bb-45ab-856e-2136d03b2754" providerId="ADAL" clId="{AF156036-D58B-4EE6-8E91-5A5DB933F441}" dt="2023-10-26T22:22:15.201" v="16139" actId="20577"/>
          <ac:spMkLst>
            <pc:docMk/>
            <pc:sldMk cId="2302346379" sldId="298"/>
            <ac:spMk id="14" creationId="{00000000-0000-0000-0000-000000000000}"/>
          </ac:spMkLst>
        </pc:spChg>
        <pc:grpChg chg="mod">
          <ac:chgData name="Alyah Thomas" userId="34ebaa74-05bb-45ab-856e-2136d03b2754" providerId="ADAL" clId="{AF156036-D58B-4EE6-8E91-5A5DB933F441}" dt="2023-10-26T21:55:04.489" v="15024" actId="13244"/>
          <ac:grpSpMkLst>
            <pc:docMk/>
            <pc:sldMk cId="2302346379" sldId="298"/>
            <ac:grpSpMk id="6" creationId="{00000000-0000-0000-0000-000000000000}"/>
          </ac:grpSpMkLst>
        </pc:grpChg>
        <pc:grpChg chg="mod">
          <ac:chgData name="Alyah Thomas" userId="34ebaa74-05bb-45ab-856e-2136d03b2754" providerId="ADAL" clId="{AF156036-D58B-4EE6-8E91-5A5DB933F441}" dt="2023-10-26T20:35:05.270" v="14305" actId="1076"/>
          <ac:grpSpMkLst>
            <pc:docMk/>
            <pc:sldMk cId="2302346379" sldId="298"/>
            <ac:grpSpMk id="9" creationId="{00000000-0000-0000-0000-000000000000}"/>
          </ac:grpSpMkLst>
        </pc:grpChg>
        <pc:grpChg chg="mod">
          <ac:chgData name="Alyah Thomas" userId="34ebaa74-05bb-45ab-856e-2136d03b2754" providerId="ADAL" clId="{AF156036-D58B-4EE6-8E91-5A5DB933F441}" dt="2023-10-26T22:17:27.252" v="15795" actId="14100"/>
          <ac:grpSpMkLst>
            <pc:docMk/>
            <pc:sldMk cId="2302346379" sldId="298"/>
            <ac:grpSpMk id="12" creationId="{00000000-0000-0000-0000-000000000000}"/>
          </ac:grpSpMkLst>
        </pc:grpChg>
      </pc:sldChg>
      <pc:sldChg chg="add del">
        <pc:chgData name="Alyah Thomas" userId="34ebaa74-05bb-45ab-856e-2136d03b2754" providerId="ADAL" clId="{AF156036-D58B-4EE6-8E91-5A5DB933F441}" dt="2023-10-26T22:04:51.828" v="15377" actId="47"/>
        <pc:sldMkLst>
          <pc:docMk/>
          <pc:sldMk cId="1052187276" sldId="299"/>
        </pc:sldMkLst>
      </pc:sldChg>
      <pc:sldChg chg="modSp add del mod">
        <pc:chgData name="Alyah Thomas" userId="34ebaa74-05bb-45ab-856e-2136d03b2754" providerId="ADAL" clId="{AF156036-D58B-4EE6-8E91-5A5DB933F441}" dt="2023-10-26T23:37:20.243" v="18335" actId="47"/>
        <pc:sldMkLst>
          <pc:docMk/>
          <pc:sldMk cId="1571301557" sldId="300"/>
        </pc:sldMkLst>
        <pc:spChg chg="mod">
          <ac:chgData name="Alyah Thomas" userId="34ebaa74-05bb-45ab-856e-2136d03b2754" providerId="ADAL" clId="{AF156036-D58B-4EE6-8E91-5A5DB933F441}" dt="2023-10-26T21:58:24.807" v="15151" actId="1076"/>
          <ac:spMkLst>
            <pc:docMk/>
            <pc:sldMk cId="1571301557" sldId="300"/>
            <ac:spMk id="2" creationId="{00000000-0000-0000-0000-000000000000}"/>
          </ac:spMkLst>
        </pc:spChg>
        <pc:spChg chg="mod">
          <ac:chgData name="Alyah Thomas" userId="34ebaa74-05bb-45ab-856e-2136d03b2754" providerId="ADAL" clId="{AF156036-D58B-4EE6-8E91-5A5DB933F441}" dt="2023-10-26T21:58:09.401" v="15128" actId="20577"/>
          <ac:spMkLst>
            <pc:docMk/>
            <pc:sldMk cId="1571301557" sldId="300"/>
            <ac:spMk id="4" creationId="{00000000-0000-0000-0000-000000000000}"/>
          </ac:spMkLst>
        </pc:spChg>
        <pc:spChg chg="mod">
          <ac:chgData name="Alyah Thomas" userId="34ebaa74-05bb-45ab-856e-2136d03b2754" providerId="ADAL" clId="{AF156036-D58B-4EE6-8E91-5A5DB933F441}" dt="2023-10-26T23:34:46.324" v="18160" actId="20577"/>
          <ac:spMkLst>
            <pc:docMk/>
            <pc:sldMk cId="1571301557" sldId="300"/>
            <ac:spMk id="5" creationId="{00000000-0000-0000-0000-000000000000}"/>
          </ac:spMkLst>
        </pc:spChg>
        <pc:spChg chg="mod">
          <ac:chgData name="Alyah Thomas" userId="34ebaa74-05bb-45ab-856e-2136d03b2754" providerId="ADAL" clId="{AF156036-D58B-4EE6-8E91-5A5DB933F441}" dt="2023-10-26T21:57:15.682" v="15058" actId="20577"/>
          <ac:spMkLst>
            <pc:docMk/>
            <pc:sldMk cId="1571301557" sldId="300"/>
            <ac:spMk id="15" creationId="{3830284A-BE70-317F-582F-A867D99ABA5F}"/>
          </ac:spMkLst>
        </pc:spChg>
        <pc:grpChg chg="mod">
          <ac:chgData name="Alyah Thomas" userId="34ebaa74-05bb-45ab-856e-2136d03b2754" providerId="ADAL" clId="{AF156036-D58B-4EE6-8E91-5A5DB933F441}" dt="2023-10-26T21:58:09.401" v="15128" actId="20577"/>
          <ac:grpSpMkLst>
            <pc:docMk/>
            <pc:sldMk cId="1571301557" sldId="300"/>
            <ac:grpSpMk id="3" creationId="{00000000-0000-0000-0000-000000000000}"/>
          </ac:grpSpMkLst>
        </pc:grpChg>
      </pc:sldChg>
      <pc:sldChg chg="add del ord">
        <pc:chgData name="Alyah Thomas" userId="34ebaa74-05bb-45ab-856e-2136d03b2754" providerId="ADAL" clId="{AF156036-D58B-4EE6-8E91-5A5DB933F441}" dt="2023-10-26T22:54:32.209" v="17938" actId="47"/>
        <pc:sldMkLst>
          <pc:docMk/>
          <pc:sldMk cId="438667997" sldId="301"/>
        </pc:sldMkLst>
      </pc:sldChg>
      <pc:sldChg chg="addSp delSp modSp add mod ord">
        <pc:chgData name="Alyah Thomas" userId="34ebaa74-05bb-45ab-856e-2136d03b2754" providerId="ADAL" clId="{AF156036-D58B-4EE6-8E91-5A5DB933F441}" dt="2023-10-26T23:38:39.561" v="18398" actId="20577"/>
        <pc:sldMkLst>
          <pc:docMk/>
          <pc:sldMk cId="2862398008" sldId="301"/>
        </pc:sldMkLst>
        <pc:spChg chg="mod">
          <ac:chgData name="Alyah Thomas" userId="34ebaa74-05bb-45ab-856e-2136d03b2754" providerId="ADAL" clId="{AF156036-D58B-4EE6-8E91-5A5DB933F441}" dt="2023-10-26T22:56:14.137" v="17961"/>
          <ac:spMkLst>
            <pc:docMk/>
            <pc:sldMk cId="2862398008" sldId="301"/>
            <ac:spMk id="3" creationId="{F73224D7-450D-4C54-69DE-D6BAB5054A61}"/>
          </ac:spMkLst>
        </pc:spChg>
        <pc:spChg chg="mod">
          <ac:chgData name="Alyah Thomas" userId="34ebaa74-05bb-45ab-856e-2136d03b2754" providerId="ADAL" clId="{AF156036-D58B-4EE6-8E91-5A5DB933F441}" dt="2023-10-26T22:56:14.137" v="17961"/>
          <ac:spMkLst>
            <pc:docMk/>
            <pc:sldMk cId="2862398008" sldId="301"/>
            <ac:spMk id="4" creationId="{D9AD2164-0570-C93F-0D64-2AE73484B940}"/>
          </ac:spMkLst>
        </pc:spChg>
        <pc:spChg chg="del">
          <ac:chgData name="Alyah Thomas" userId="34ebaa74-05bb-45ab-856e-2136d03b2754" providerId="ADAL" clId="{AF156036-D58B-4EE6-8E91-5A5DB933F441}" dt="2023-10-26T22:56:25.076" v="17965" actId="478"/>
          <ac:spMkLst>
            <pc:docMk/>
            <pc:sldMk cId="2862398008" sldId="301"/>
            <ac:spMk id="9" creationId="{00000000-0000-0000-0000-000000000000}"/>
          </ac:spMkLst>
        </pc:spChg>
        <pc:spChg chg="mod">
          <ac:chgData name="Alyah Thomas" userId="34ebaa74-05bb-45ab-856e-2136d03b2754" providerId="ADAL" clId="{AF156036-D58B-4EE6-8E91-5A5DB933F441}" dt="2023-10-26T22:59:32.354" v="18021" actId="20577"/>
          <ac:spMkLst>
            <pc:docMk/>
            <pc:sldMk cId="2862398008" sldId="301"/>
            <ac:spMk id="14" creationId="{FEE6DCF4-4495-E2EF-3E22-91B79308E3D2}"/>
          </ac:spMkLst>
        </pc:spChg>
        <pc:spChg chg="mod">
          <ac:chgData name="Alyah Thomas" userId="34ebaa74-05bb-45ab-856e-2136d03b2754" providerId="ADAL" clId="{AF156036-D58B-4EE6-8E91-5A5DB933F441}" dt="2023-10-26T22:59:50.807" v="18056" actId="20577"/>
          <ac:spMkLst>
            <pc:docMk/>
            <pc:sldMk cId="2862398008" sldId="301"/>
            <ac:spMk id="15" creationId="{81E4EDA0-71AD-0E8E-8757-D953DF51EFC2}"/>
          </ac:spMkLst>
        </pc:spChg>
        <pc:spChg chg="mod">
          <ac:chgData name="Alyah Thomas" userId="34ebaa74-05bb-45ab-856e-2136d03b2754" providerId="ADAL" clId="{AF156036-D58B-4EE6-8E91-5A5DB933F441}" dt="2023-10-26T23:38:17.167" v="18344" actId="20577"/>
          <ac:spMkLst>
            <pc:docMk/>
            <pc:sldMk cId="2862398008" sldId="301"/>
            <ac:spMk id="16" creationId="{3FE33566-5F41-8681-430C-0BF7EF94B244}"/>
          </ac:spMkLst>
        </pc:spChg>
        <pc:spChg chg="mod">
          <ac:chgData name="Alyah Thomas" userId="34ebaa74-05bb-45ab-856e-2136d03b2754" providerId="ADAL" clId="{AF156036-D58B-4EE6-8E91-5A5DB933F441}" dt="2023-10-26T23:38:39.561" v="18398" actId="20577"/>
          <ac:spMkLst>
            <pc:docMk/>
            <pc:sldMk cId="2862398008" sldId="301"/>
            <ac:spMk id="19" creationId="{D2362999-FE32-6FA4-EC78-09CEFB0D0BB0}"/>
          </ac:spMkLst>
        </pc:spChg>
        <pc:grpChg chg="add mod ord">
          <ac:chgData name="Alyah Thomas" userId="34ebaa74-05bb-45ab-856e-2136d03b2754" providerId="ADAL" clId="{AF156036-D58B-4EE6-8E91-5A5DB933F441}" dt="2023-10-26T22:56:32.848" v="17967" actId="1076"/>
          <ac:grpSpMkLst>
            <pc:docMk/>
            <pc:sldMk cId="2862398008" sldId="301"/>
            <ac:grpSpMk id="2" creationId="{BC56831D-02F5-E0F4-95F6-3DFC2FC7F750}"/>
          </ac:grpSpMkLst>
        </pc:grpChg>
        <pc:graphicFrameChg chg="add del modGraphic">
          <ac:chgData name="Alyah Thomas" userId="34ebaa74-05bb-45ab-856e-2136d03b2754" providerId="ADAL" clId="{AF156036-D58B-4EE6-8E91-5A5DB933F441}" dt="2023-10-26T22:59:38.238" v="18023" actId="478"/>
          <ac:graphicFrameMkLst>
            <pc:docMk/>
            <pc:sldMk cId="2862398008" sldId="301"/>
            <ac:graphicFrameMk id="6" creationId="{33F5BADA-78E1-B580-DAD5-CDF3517BC517}"/>
          </ac:graphicFrameMkLst>
        </pc:graphicFrameChg>
      </pc:sldChg>
    </pc:docChg>
  </pc:docChgLst>
</pc:chgInfo>
</file>

<file path=ppt/comments/modernComment_124_58380D85.xml><?xml version="1.0" encoding="utf-8"?>
<p188:cmLst xmlns:a="http://schemas.openxmlformats.org/drawingml/2006/main" xmlns:r="http://schemas.openxmlformats.org/officeDocument/2006/relationships" xmlns:p188="http://schemas.microsoft.com/office/powerpoint/2018/8/main">
  <p188:cm id="{3C27BB59-08C9-4155-865E-85DC7B765182}" authorId="{ABACFEBE-1758-421C-6060-41B4E9F6F6DC}" status="resolved" created="2023-10-24T23:55:37.346" complete="100000">
    <ac:deMkLst xmlns:ac="http://schemas.microsoft.com/office/drawing/2013/main/command">
      <pc:docMk xmlns:pc="http://schemas.microsoft.com/office/powerpoint/2013/main/command"/>
      <pc:sldMk xmlns:pc="http://schemas.microsoft.com/office/powerpoint/2013/main/command" cId="1480068485" sldId="292"/>
      <ac:spMk id="14" creationId="{00000000-0000-0000-0000-000000000000}"/>
    </ac:deMkLst>
    <p188:txBody>
      <a:bodyPr/>
      <a:lstStyle/>
      <a:p>
        <a:r>
          <a:rPr lang="en-US"/>
          <a:t>Need a new blurb/to be deleted</a:t>
        </a:r>
      </a:p>
    </p188:txBody>
  </p188:cm>
  <p188:cm id="{3EBD2BE8-9B79-4571-A547-5042373EBADE}" authorId="{ABACFEBE-1758-421C-6060-41B4E9F6F6DC}" status="resolved" created="2023-10-31T17:41:54.449" startDate="2023-10-31T17:41:54.449" dueDate="2023-10-31T17:41:54.449" assignedTo="{ABACFEBE-1758-421C-6060-41B4E9F6F6DC}" complete="100000" title="@Alyah Thomas change to social media">
    <ac:txMkLst xmlns:ac="http://schemas.microsoft.com/office/drawing/2013/main/command">
      <pc:docMk xmlns:pc="http://schemas.microsoft.com/office/powerpoint/2013/main/command"/>
      <pc:sldMk xmlns:pc="http://schemas.microsoft.com/office/powerpoint/2013/main/command" cId="1480068485" sldId="292"/>
      <ac:spMk id="10" creationId="{00000000-0000-0000-0000-000000000000}"/>
      <ac:txMk cp="0" len="72">
        <ac:context len="270" hash="3133882802"/>
      </ac:txMk>
    </ac:txMkLst>
    <p188:pos x="3903452" y="1574320"/>
    <p188:txBody>
      <a:bodyPr/>
      <a:lstStyle/>
      <a:p>
        <a:r>
          <a:rPr lang="en-US"/>
          <a:t>[@Alyah Thomas ]change to social media</a:t>
        </a:r>
      </a:p>
    </p188:txBody>
    <p188:extLst>
      <p:ext xmlns:p="http://schemas.openxmlformats.org/presentationml/2006/main" uri="{5BB2D875-25FF-4072-B9AC-8F64D62656EB}">
        <p228:taskDetails xmlns:p228="http://schemas.microsoft.com/office/powerpoint/2022/08/main">
          <p228:history>
            <p228:event time="2023-10-31T17:41:54.449" id="{0E464838-408B-455A-8AC8-37AA9555D8B8}">
              <p228:atrbtn authorId="{ABACFEBE-1758-421C-6060-41B4E9F6F6DC}"/>
              <p228:anchr>
                <p228:comment id="{3EBD2BE8-9B79-4571-A547-5042373EBADE}"/>
              </p228:anchr>
              <p228:add/>
            </p228:event>
            <p228:event time="2023-10-31T17:41:54.449" id="{2430C9FD-1333-4552-809D-477FDFC0E193}">
              <p228:atrbtn authorId="{ABACFEBE-1758-421C-6060-41B4E9F6F6DC}"/>
              <p228:anchr>
                <p228:comment id="{3EBD2BE8-9B79-4571-A547-5042373EBADE}"/>
              </p228:anchr>
              <p228:asgn authorId="{ABACFEBE-1758-421C-6060-41B4E9F6F6DC}"/>
            </p228:event>
            <p228:event time="2023-10-31T17:41:54.449" id="{71B97D27-9A25-4B28-84BD-87FB51F72DE3}">
              <p228:atrbtn authorId="{ABACFEBE-1758-421C-6060-41B4E9F6F6DC}"/>
              <p228:anchr>
                <p228:comment id="{3EBD2BE8-9B79-4571-A547-5042373EBADE}"/>
              </p228:anchr>
              <p228:title val="@Alyah Thomas change to social media"/>
            </p228:event>
            <p228:event time="2023-10-31T17:41:54.449" id="{C8BCFB97-0306-41A8-A2AE-A29D36FC812B}">
              <p228:atrbtn authorId="{ABACFEBE-1758-421C-6060-41B4E9F6F6DC}"/>
              <p228:anchr>
                <p228:comment id="{3EBD2BE8-9B79-4571-A547-5042373EBADE}"/>
              </p228:anchr>
              <p228:date stDt="2023-10-31T17:41:54.449" endDt="2023-10-31T17:41:54.449"/>
            </p228:event>
            <p228:event time="2023-11-01T23:26:03.126" id="{A87DB1FE-B1C4-47F2-B489-30861793CF26}">
              <p228:atrbtn authorId="{ABACFEBE-1758-421C-6060-41B4E9F6F6DC}"/>
              <p228:anchr>
                <p228:comment id="{00000000-0000-0000-0000-000000000000}"/>
              </p228:anchr>
              <p228:pcntCmplt val="100000"/>
            </p228:event>
          </p228:history>
        </p228:taskDetails>
      </p:ext>
    </p188:extLst>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66EC76-65A2-4BFA-AFEB-F2532E272D26}" type="datetimeFigureOut">
              <a:rPr lang="en-US" smtClean="0"/>
              <a:t>11/1/2023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F9C499-83AE-43FD-A99C-212F74D885E8}" type="slidenum">
              <a:rPr lang="en-US" smtClean="0"/>
              <a:t>‹#›</a:t>
            </a:fld>
            <a:endParaRPr lang="en-US"/>
          </a:p>
        </p:txBody>
      </p:sp>
    </p:spTree>
    <p:extLst>
      <p:ext uri="{BB962C8B-B14F-4D97-AF65-F5344CB8AC3E}">
        <p14:creationId xmlns:p14="http://schemas.microsoft.com/office/powerpoint/2010/main" val="856332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F9C499-83AE-43FD-A99C-212F74D885E8}" type="slidenum">
              <a:rPr lang="en-US" smtClean="0"/>
              <a:t>3</a:t>
            </a:fld>
            <a:endParaRPr lang="en-US"/>
          </a:p>
        </p:txBody>
      </p:sp>
    </p:spTree>
    <p:extLst>
      <p:ext uri="{BB962C8B-B14F-4D97-AF65-F5344CB8AC3E}">
        <p14:creationId xmlns:p14="http://schemas.microsoft.com/office/powerpoint/2010/main" val="505475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a:solidFill>
                  <a:srgbClr val="17161C"/>
                </a:solidFill>
                <a:latin typeface="Roboto"/>
              </a:rPr>
              <a:t>How you spread the word about your funding opportunities impacts who will apply. </a:t>
            </a:r>
            <a:r>
              <a:rPr lang="en-US">
                <a:solidFill>
                  <a:srgbClr val="17161C"/>
                </a:solidFill>
                <a:latin typeface="Roboto"/>
              </a:rPr>
              <a:t>Social media is a powerful tool to reach new audiences and to demonstrate your commitment to accessibility. </a:t>
            </a:r>
            <a:endParaRPr lang="en-US">
              <a:solidFill>
                <a:srgbClr val="17161C"/>
              </a:solidFill>
              <a:latin typeface="Roboto"/>
              <a:ea typeface="Roboto"/>
              <a:cs typeface="Roboto"/>
            </a:endParaRPr>
          </a:p>
          <a:p>
            <a:pPr marL="285750" indent="-285750">
              <a:buFont typeface="Calibri"/>
              <a:buChar char="-"/>
              <a:defRPr/>
            </a:pPr>
            <a:r>
              <a:rPr lang="en-US">
                <a:solidFill>
                  <a:srgbClr val="17161C"/>
                </a:solidFill>
                <a:latin typeface="Roboto"/>
                <a:ea typeface="Roboto"/>
                <a:cs typeface="Roboto"/>
              </a:rPr>
              <a:t>Color contrast</a:t>
            </a:r>
          </a:p>
          <a:p>
            <a:pPr marL="285750" indent="-285750">
              <a:buFont typeface="Calibri"/>
              <a:buChar char="-"/>
              <a:defRPr/>
            </a:pPr>
            <a:r>
              <a:rPr lang="en-US">
                <a:solidFill>
                  <a:srgbClr val="17161C"/>
                </a:solidFill>
                <a:latin typeface="Roboto"/>
                <a:ea typeface="Roboto"/>
                <a:cs typeface="Roboto"/>
              </a:rPr>
              <a:t>Image description in the caption</a:t>
            </a:r>
            <a:endParaRPr lang="en-US">
              <a:solidFill>
                <a:srgbClr val="17161C"/>
              </a:solidFill>
              <a:latin typeface="Roboto"/>
            </a:endParaRPr>
          </a:p>
          <a:p>
            <a:pPr marL="285750" indent="-285750">
              <a:buFont typeface="Calibri"/>
              <a:buChar char="-"/>
              <a:defRPr/>
            </a:pPr>
            <a:r>
              <a:rPr lang="en-US">
                <a:solidFill>
                  <a:srgbClr val="17161C"/>
                </a:solidFill>
                <a:latin typeface="Roboto"/>
                <a:ea typeface="Roboto"/>
                <a:cs typeface="Roboto"/>
              </a:rPr>
              <a:t>Camel case hashtags/hashtags at the end of the post </a:t>
            </a:r>
            <a:endParaRPr lang="en-US">
              <a:solidFill>
                <a:srgbClr val="17161C"/>
              </a:solidFill>
              <a:latin typeface="Roboto"/>
            </a:endParaRPr>
          </a:p>
          <a:p>
            <a:pPr>
              <a:defRPr/>
            </a:pPr>
            <a:r>
              <a:rPr lang="en-US">
                <a:solidFill>
                  <a:srgbClr val="17161C"/>
                </a:solidFill>
                <a:latin typeface="Roboto"/>
              </a:rPr>
              <a:t> </a:t>
            </a:r>
            <a:endParaRPr lang="en-US"/>
          </a:p>
          <a:p>
            <a:pPr>
              <a:defRPr/>
            </a:pPr>
            <a:r>
              <a:rPr lang="en-US">
                <a:solidFill>
                  <a:srgbClr val="17161C"/>
                </a:solidFill>
                <a:latin typeface="Roboto"/>
              </a:rPr>
              <a:t>Built</a:t>
            </a:r>
            <a:r>
              <a:rPr lang="en-US" sz="1200">
                <a:solidFill>
                  <a:srgbClr val="17161C"/>
                </a:solidFill>
                <a:latin typeface="Roboto"/>
              </a:rPr>
              <a:t> in Accessibility tools: </a:t>
            </a:r>
            <a:r>
              <a:rPr lang="en-US">
                <a:solidFill>
                  <a:srgbClr val="17161C"/>
                </a:solidFill>
                <a:latin typeface="Roboto"/>
              </a:rPr>
              <a:t>The software and technology we use every day have accessibility tools built into them. Some are better than others, but they're there. Microsoft</a:t>
            </a:r>
            <a:r>
              <a:rPr lang="en-US" sz="1200">
                <a:solidFill>
                  <a:srgbClr val="17161C"/>
                </a:solidFill>
                <a:latin typeface="Roboto"/>
              </a:rPr>
              <a:t> has </a:t>
            </a:r>
            <a:r>
              <a:rPr lang="en-US">
                <a:solidFill>
                  <a:srgbClr val="17161C"/>
                </a:solidFill>
                <a:latin typeface="Roboto"/>
              </a:rPr>
              <a:t>done a lot over the last few years to improve the accessibility of its products and make them readily available. They have a </a:t>
            </a:r>
            <a:r>
              <a:rPr lang="en-US" sz="1200">
                <a:solidFill>
                  <a:srgbClr val="17161C"/>
                </a:solidFill>
                <a:latin typeface="Roboto"/>
              </a:rPr>
              <a:t>library of accessible templates </a:t>
            </a:r>
            <a:r>
              <a:rPr lang="en-US">
                <a:solidFill>
                  <a:srgbClr val="17161C"/>
                </a:solidFill>
                <a:latin typeface="Roboto"/>
              </a:rPr>
              <a:t>for</a:t>
            </a:r>
            <a:r>
              <a:rPr lang="en-US" sz="1200">
                <a:solidFill>
                  <a:srgbClr val="17161C"/>
                </a:solidFill>
                <a:latin typeface="Roboto"/>
              </a:rPr>
              <a:t> word, excel, and </a:t>
            </a:r>
            <a:r>
              <a:rPr lang="en-US" sz="1200" err="1">
                <a:solidFill>
                  <a:srgbClr val="17161C"/>
                </a:solidFill>
                <a:latin typeface="Roboto"/>
              </a:rPr>
              <a:t>powerpoint</a:t>
            </a:r>
            <a:r>
              <a:rPr lang="en-US" sz="1200">
                <a:solidFill>
                  <a:srgbClr val="17161C"/>
                </a:solidFill>
                <a:latin typeface="Roboto"/>
              </a:rPr>
              <a:t> that can be found on their website, or by opening the desktop application, selecting file &gt; new &gt; and searching for “accessible templates” in the “search for online templates” box;</a:t>
            </a:r>
            <a:r>
              <a:rPr lang="en-US">
                <a:solidFill>
                  <a:srgbClr val="17161C"/>
                </a:solidFill>
                <a:latin typeface="Roboto"/>
              </a:rPr>
              <a:t> If you want to check</a:t>
            </a:r>
            <a:r>
              <a:rPr lang="en-US" sz="1200">
                <a:solidFill>
                  <a:srgbClr val="17161C"/>
                </a:solidFill>
                <a:latin typeface="Roboto"/>
              </a:rPr>
              <a:t> existing documents for accessibility, </a:t>
            </a:r>
            <a:r>
              <a:rPr lang="en-US">
                <a:solidFill>
                  <a:srgbClr val="17161C"/>
                </a:solidFill>
                <a:latin typeface="Roboto"/>
              </a:rPr>
              <a:t>Microsoft products</a:t>
            </a:r>
            <a:r>
              <a:rPr lang="en-US" sz="1200">
                <a:solidFill>
                  <a:srgbClr val="17161C"/>
                </a:solidFill>
                <a:latin typeface="Roboto"/>
              </a:rPr>
              <a:t> have accessibility checkers</a:t>
            </a:r>
            <a:r>
              <a:rPr lang="en-US">
                <a:solidFill>
                  <a:srgbClr val="17161C"/>
                </a:solidFill>
                <a:latin typeface="Roboto"/>
              </a:rPr>
              <a:t> in the review settings</a:t>
            </a:r>
            <a:r>
              <a:rPr lang="en-US" sz="1200">
                <a:solidFill>
                  <a:srgbClr val="17161C"/>
                </a:solidFill>
                <a:latin typeface="Roboto"/>
              </a:rPr>
              <a:t> that will tell help you identify and fix most issues</a:t>
            </a:r>
            <a:r>
              <a:rPr lang="en-US">
                <a:solidFill>
                  <a:srgbClr val="17161C"/>
                </a:solidFill>
                <a:latin typeface="Roboto"/>
              </a:rPr>
              <a:t>. </a:t>
            </a:r>
            <a:endParaRPr lang="en-US" sz="1200">
              <a:solidFill>
                <a:srgbClr val="17161C"/>
              </a:solidFill>
              <a:latin typeface="Roboto"/>
              <a:ea typeface="Roboto"/>
              <a:cs typeface="Roboto"/>
            </a:endParaRPr>
          </a:p>
          <a:p>
            <a:pPr marL="0" marR="0" lvl="0" indent="0" algn="l" defTabSz="914400">
              <a:lnSpc>
                <a:spcPct val="100000"/>
              </a:lnSpc>
              <a:spcBef>
                <a:spcPts val="0"/>
              </a:spcBef>
              <a:spcAft>
                <a:spcPts val="0"/>
              </a:spcAft>
              <a:buClrTx/>
              <a:buSzTx/>
              <a:buFontTx/>
              <a:buNone/>
              <a:tabLst/>
              <a:defRPr/>
            </a:pPr>
            <a:endParaRPr lang="en-US" sz="1200">
              <a:solidFill>
                <a:srgbClr val="17161C"/>
              </a:solidFill>
              <a:latin typeface="Roboto"/>
              <a:ea typeface="Roboto"/>
              <a:cs typeface="Roboto"/>
            </a:endParaRPr>
          </a:p>
          <a:p>
            <a:pPr>
              <a:defRPr/>
            </a:pPr>
            <a:r>
              <a:rPr lang="en-US">
                <a:solidFill>
                  <a:srgbClr val="17161C"/>
                </a:solidFill>
                <a:latin typeface="Roboto"/>
                <a:ea typeface="Roboto"/>
                <a:cs typeface="Roboto"/>
              </a:rPr>
              <a:t>Alt Text, Captions on SM, </a:t>
            </a:r>
            <a:r>
              <a:rPr lang="en-US" err="1">
                <a:solidFill>
                  <a:srgbClr val="17161C"/>
                </a:solidFill>
                <a:latin typeface="Roboto"/>
                <a:ea typeface="Roboto"/>
                <a:cs typeface="Roboto"/>
              </a:rPr>
              <a:t>websti</a:t>
            </a:r>
            <a:endParaRPr lang="en-US" sz="1200">
              <a:solidFill>
                <a:srgbClr val="17161C"/>
              </a:solidFill>
              <a:latin typeface="Roboto"/>
              <a:ea typeface="Roboto"/>
              <a:cs typeface="Roboto"/>
            </a:endParaRPr>
          </a:p>
          <a:p>
            <a:pPr marL="0" marR="0" lvl="0" indent="0" algn="l" defTabSz="914400">
              <a:lnSpc>
                <a:spcPct val="100000"/>
              </a:lnSpc>
              <a:spcBef>
                <a:spcPts val="0"/>
              </a:spcBef>
              <a:spcAft>
                <a:spcPts val="0"/>
              </a:spcAft>
              <a:buClrTx/>
              <a:buSzTx/>
              <a:buFontTx/>
              <a:buNone/>
              <a:tabLst/>
              <a:defRPr/>
            </a:pPr>
            <a:endParaRPr lang="en-US">
              <a:solidFill>
                <a:srgbClr val="17161C"/>
              </a:solidFill>
              <a:latin typeface="Roboto"/>
              <a:ea typeface="Roboto"/>
              <a:cs typeface="Roboto"/>
            </a:endParaRPr>
          </a:p>
          <a:p>
            <a:pPr>
              <a:defRPr/>
            </a:pPr>
            <a:r>
              <a:rPr lang="en-US">
                <a:solidFill>
                  <a:srgbClr val="17161C"/>
                </a:solidFill>
                <a:latin typeface="Roboto"/>
                <a:ea typeface="Roboto"/>
                <a:cs typeface="Roboto"/>
              </a:rPr>
              <a:t>3. JG--</a:t>
            </a:r>
            <a:r>
              <a:rPr lang="en-US">
                <a:solidFill>
                  <a:srgbClr val="17161C"/>
                </a:solidFill>
              </a:rPr>
              <a:t>Offer accommodations for any webinars or applicant calls that you host. That means, being prepared to offer and pay for ASL interpretation, live captioning, also providing screen reader accessible documentation and materials sent ahead of time. Also, when presenting, maintain an even tempo or pace to allow the interpreter and captioner to keep up, and also describe the images on your slides if they are pertinent – like graphs, etc. rather than saying, “as you can see here” </a:t>
            </a:r>
            <a:endParaRPr lang="en-US">
              <a:solidFill>
                <a:srgbClr val="17161C"/>
              </a:solidFill>
              <a:cs typeface="Calibri"/>
            </a:endParaRPr>
          </a:p>
          <a:p>
            <a:pPr>
              <a:defRPr/>
            </a:pPr>
            <a:endParaRPr lang="en-US">
              <a:solidFill>
                <a:srgbClr val="17161C"/>
              </a:solidFill>
              <a:latin typeface="Roboto"/>
              <a:ea typeface="Roboto"/>
              <a:cs typeface="Roboto"/>
            </a:endParaRPr>
          </a:p>
          <a:p>
            <a:pPr>
              <a:defRPr/>
            </a:pPr>
            <a:endParaRPr lang="en-US">
              <a:solidFill>
                <a:srgbClr val="17161C"/>
              </a:solidFill>
              <a:latin typeface="Roboto"/>
              <a:ea typeface="Roboto"/>
              <a:cs typeface="Roboto"/>
            </a:endParaRPr>
          </a:p>
          <a:p>
            <a:pPr>
              <a:defRPr/>
            </a:pPr>
            <a:endParaRPr lang="en-US">
              <a:solidFill>
                <a:srgbClr val="17161C"/>
              </a:solidFill>
              <a:latin typeface="Roboto"/>
              <a:ea typeface="Roboto"/>
              <a:cs typeface="Roboto"/>
            </a:endParaRPr>
          </a:p>
          <a:p>
            <a:pPr>
              <a:defRPr/>
            </a:pPr>
            <a:endParaRPr lang="en-US">
              <a:cs typeface="Calibri" panose="020F0502020204030204"/>
            </a:endParaRPr>
          </a:p>
        </p:txBody>
      </p:sp>
      <p:sp>
        <p:nvSpPr>
          <p:cNvPr id="4" name="Slide Number Placeholder 3"/>
          <p:cNvSpPr>
            <a:spLocks noGrp="1"/>
          </p:cNvSpPr>
          <p:nvPr>
            <p:ph type="sldNum" sz="quarter" idx="5"/>
          </p:nvPr>
        </p:nvSpPr>
        <p:spPr/>
        <p:txBody>
          <a:bodyPr/>
          <a:lstStyle/>
          <a:p>
            <a:fld id="{67F9C499-83AE-43FD-A99C-212F74D885E8}" type="slidenum">
              <a:rPr lang="en-US" smtClean="0"/>
              <a:t>13</a:t>
            </a:fld>
            <a:endParaRPr lang="en-US"/>
          </a:p>
        </p:txBody>
      </p:sp>
    </p:spTree>
    <p:extLst>
      <p:ext uri="{BB962C8B-B14F-4D97-AF65-F5344CB8AC3E}">
        <p14:creationId xmlns:p14="http://schemas.microsoft.com/office/powerpoint/2010/main" val="33566041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solidFill>
                  <a:srgbClr val="17161C"/>
                </a:solidFill>
                <a:latin typeface="Roboto"/>
              </a:rPr>
              <a:t>JG to build out notes here. </a:t>
            </a:r>
            <a:endParaRPr lang="en-US"/>
          </a:p>
          <a:p>
            <a:pPr>
              <a:defRPr/>
            </a:pPr>
            <a:r>
              <a:rPr lang="en-US">
                <a:solidFill>
                  <a:srgbClr val="17161C"/>
                </a:solidFill>
                <a:latin typeface="Roboto"/>
              </a:rPr>
              <a:t>Whether </a:t>
            </a:r>
            <a:r>
              <a:rPr lang="en-US" sz="1200">
                <a:solidFill>
                  <a:srgbClr val="17161C"/>
                </a:solidFill>
                <a:latin typeface="Roboto"/>
              </a:rPr>
              <a:t>you have a grants management system or a downloadable file on your website, an accessible application is necessary for disability inclusion. In addition to the digital accessibility elements, it is also important to consider language choices</a:t>
            </a:r>
            <a:r>
              <a:rPr lang="en-US">
                <a:solidFill>
                  <a:srgbClr val="17161C"/>
                </a:solidFill>
                <a:latin typeface="Roboto"/>
              </a:rPr>
              <a:t>, how you word questions,</a:t>
            </a:r>
            <a:r>
              <a:rPr lang="en-US" sz="1200">
                <a:solidFill>
                  <a:srgbClr val="17161C"/>
                </a:solidFill>
                <a:latin typeface="Roboto"/>
              </a:rPr>
              <a:t> and how you communicate scoring criteria.</a:t>
            </a:r>
            <a:r>
              <a:rPr lang="en-US">
                <a:solidFill>
                  <a:srgbClr val="17161C"/>
                </a:solidFill>
                <a:latin typeface="Roboto"/>
              </a:rPr>
              <a:t> As a development professional, I always found the unnecessary compound questions with ridiculously small character counts especially frustrating like, "Identify which communities you intend to prioritize in your project, your relationship to those communities, how will you reach them, and, how will they be included throughout your project?" These are four separate questions. You have the opportunity here to guide the applicant with your questions and character counts if you are intentional and thoughtful. One thing that I've always appreciated are example answers or the scaffolding of the answer, like "With Ability Central funds, ____ will...And, one thing that I've begun doing in order to simplify the application and to provide examples is to fill out our application as though I'm a grant writer at a fake organization. Time yourself. Revise anything that was hard to answer or interpret. And, at the end of the application, Ask the applicants how it could have been improved. </a:t>
            </a:r>
            <a:endParaRPr lang="en-US">
              <a:cs typeface="Calibri" panose="020F0502020204030204"/>
            </a:endParaRPr>
          </a:p>
          <a:p>
            <a:pPr>
              <a:defRPr/>
            </a:pPr>
            <a:endParaRPr lang="en-US">
              <a:solidFill>
                <a:srgbClr val="17161C"/>
              </a:solidFill>
              <a:latin typeface="Roboto"/>
              <a:ea typeface="Roboto"/>
              <a:cs typeface="Roboto"/>
            </a:endParaRPr>
          </a:p>
          <a:p>
            <a:pPr>
              <a:defRPr/>
            </a:pPr>
            <a:r>
              <a:rPr lang="en-US">
                <a:solidFill>
                  <a:srgbClr val="17161C"/>
                </a:solidFill>
                <a:latin typeface="Roboto"/>
                <a:ea typeface="Roboto"/>
                <a:cs typeface="Roboto"/>
              </a:rPr>
              <a:t>Also, be transparent about your scoring criteria. Provide it to the applicants. Your scoring criteria should be guided and formulated by your intentions and initiatives. You have the opportunity to foster more inclusion in the field here. Ask about demographics of leadership and communities served and include people with disabilities as an option. You can ask folks how they will ensure the accessibility of people with disabilities in their projects, performances, events, etc. And, if you provide budget templates, include line items for accessibility, like ASL or captioning, etc. </a:t>
            </a:r>
          </a:p>
          <a:p>
            <a:pPr>
              <a:defRPr/>
            </a:pPr>
            <a:endParaRPr lang="en-US">
              <a:solidFill>
                <a:srgbClr val="17161C"/>
              </a:solidFill>
              <a:latin typeface="Roboto"/>
              <a:ea typeface="Roboto"/>
              <a:cs typeface="Roboto"/>
            </a:endParaRPr>
          </a:p>
          <a:p>
            <a:pPr>
              <a:defRPr/>
            </a:pPr>
            <a:r>
              <a:rPr lang="en-US">
                <a:solidFill>
                  <a:srgbClr val="17161C"/>
                </a:solidFill>
                <a:latin typeface="Roboto"/>
                <a:ea typeface="Roboto"/>
                <a:cs typeface="Roboto"/>
              </a:rPr>
              <a:t>Use plain language. Define terms. Avoid acronyms – we've all encountered the alphabet soup of acronyms in one form or another. Spell it out at least the first time with the acronym in parenthesis following. If you ask for a P&amp;L, just spell out Profit and Loss Statement, and what that should include like income over expenses. </a:t>
            </a:r>
          </a:p>
          <a:p>
            <a:pPr>
              <a:defRPr/>
            </a:pPr>
            <a:endParaRPr lang="en-US">
              <a:solidFill>
                <a:srgbClr val="17161C"/>
              </a:solidFill>
              <a:latin typeface="Roboto"/>
              <a:ea typeface="Roboto"/>
              <a:cs typeface="Roboto"/>
            </a:endParaRPr>
          </a:p>
          <a:p>
            <a:pPr>
              <a:defRPr/>
            </a:pPr>
            <a:r>
              <a:rPr lang="en-US">
                <a:solidFill>
                  <a:srgbClr val="17161C"/>
                </a:solidFill>
                <a:latin typeface="Roboto"/>
                <a:ea typeface="Roboto"/>
                <a:cs typeface="Roboto"/>
              </a:rPr>
              <a:t>Be willing to offer your application in a format that is accessible to someone requesting it. I've found that the people using screen readers that I've worked with prefer an accessible word document over a pdf. But, that means it must use the style guides or follow Word's accessible templates. But, honestly, the best thing to do is to ask the applicant what they prefer.  </a:t>
            </a:r>
          </a:p>
          <a:p>
            <a:pPr>
              <a:defRPr/>
            </a:pPr>
            <a:endParaRPr lang="en-US">
              <a:solidFill>
                <a:srgbClr val="17161C"/>
              </a:solidFill>
              <a:latin typeface="Roboto"/>
              <a:ea typeface="Roboto"/>
              <a:cs typeface="Roboto"/>
            </a:endParaRPr>
          </a:p>
          <a:p>
            <a:pPr>
              <a:defRPr/>
            </a:pPr>
            <a:r>
              <a:rPr lang="en-US">
                <a:solidFill>
                  <a:srgbClr val="17161C"/>
                </a:solidFill>
                <a:latin typeface="Roboto"/>
                <a:ea typeface="Roboto"/>
                <a:cs typeface="Roboto"/>
              </a:rPr>
              <a:t>Currently, we use </a:t>
            </a:r>
            <a:r>
              <a:rPr lang="en-US" err="1">
                <a:solidFill>
                  <a:srgbClr val="17161C"/>
                </a:solidFill>
                <a:latin typeface="Roboto"/>
                <a:ea typeface="Roboto"/>
                <a:cs typeface="Roboto"/>
              </a:rPr>
              <a:t>Foundant</a:t>
            </a:r>
            <a:r>
              <a:rPr lang="en-US">
                <a:solidFill>
                  <a:srgbClr val="17161C"/>
                </a:solidFill>
                <a:latin typeface="Roboto"/>
                <a:ea typeface="Roboto"/>
                <a:cs typeface="Roboto"/>
              </a:rPr>
              <a:t> as our GMS, and it is relatively accessible with one flaw being the pdf generated application is not screen reader friendly which we learned quickly when our advisory group members that are Blind let us know. </a:t>
            </a:r>
            <a:endParaRPr lang="en-US" sz="1200">
              <a:solidFill>
                <a:srgbClr val="17161C"/>
              </a:solidFill>
              <a:latin typeface="Roboto"/>
              <a:ea typeface="Roboto"/>
              <a:cs typeface="Roboto"/>
            </a:endParaRPr>
          </a:p>
          <a:p>
            <a:endParaRPr lang="en-US">
              <a:solidFill>
                <a:srgbClr val="17161C"/>
              </a:solidFill>
              <a:latin typeface="Roboto"/>
              <a:ea typeface="Roboto"/>
              <a:cs typeface="Roboto"/>
            </a:endParaRPr>
          </a:p>
          <a:p>
            <a:endParaRPr lang="en-US">
              <a:solidFill>
                <a:srgbClr val="17161C"/>
              </a:solidFill>
              <a:latin typeface="Roboto"/>
              <a:ea typeface="Roboto"/>
              <a:cs typeface="Roboto"/>
            </a:endParaRP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67F9C499-83AE-43FD-A99C-212F74D885E8}" type="slidenum">
              <a:rPr lang="en-US" smtClean="0"/>
              <a:t>14</a:t>
            </a:fld>
            <a:endParaRPr lang="en-US"/>
          </a:p>
        </p:txBody>
      </p:sp>
    </p:spTree>
    <p:extLst>
      <p:ext uri="{BB962C8B-B14F-4D97-AF65-F5344CB8AC3E}">
        <p14:creationId xmlns:p14="http://schemas.microsoft.com/office/powerpoint/2010/main" val="1262091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 direct – ask the “right” questions to tease out the information that’s most relevant to you; at ability central we have questions in our LOI and application asking about the number of people with disabilities in leadership or advisory positions, the number of people with disabilities to be served by the project, and identifying all potential beneficiaries, including parents/family members of people with disabilities and caretakers</a:t>
            </a:r>
          </a:p>
          <a:p>
            <a:r>
              <a:rPr lang="en-US"/>
              <a:t>Lived Experience – continuing the sentiments of asking the questions that are important to you; people with disabilities should be included in leadership/advisory positions for any project, not just those directly benefiting other people with disabilities. The lived experience of people with disabilities is valuable to any project because people with disabilities are more than likely going to benefit, regardless of if they’re the intended audience. Remember, there are over 1 billion people globally and approximately 84 million adults with disabilities in the US. </a:t>
            </a:r>
            <a:endParaRPr lang="en-US">
              <a:ea typeface="Calibri"/>
              <a:cs typeface="Calibri"/>
            </a:endParaRPr>
          </a:p>
          <a:p>
            <a:r>
              <a:rPr lang="en-US"/>
              <a:t>Money talks – Whether you have </a:t>
            </a:r>
            <a:endParaRPr lang="en-US">
              <a:ea typeface="Calibri"/>
              <a:cs typeface="Calibri"/>
            </a:endParaRPr>
          </a:p>
        </p:txBody>
      </p:sp>
      <p:sp>
        <p:nvSpPr>
          <p:cNvPr id="4" name="Slide Number Placeholder 3"/>
          <p:cNvSpPr>
            <a:spLocks noGrp="1"/>
          </p:cNvSpPr>
          <p:nvPr>
            <p:ph type="sldNum" sz="quarter" idx="5"/>
          </p:nvPr>
        </p:nvSpPr>
        <p:spPr/>
        <p:txBody>
          <a:bodyPr/>
          <a:lstStyle/>
          <a:p>
            <a:fld id="{67F9C499-83AE-43FD-A99C-212F74D885E8}" type="slidenum">
              <a:rPr lang="en-US" smtClean="0"/>
              <a:t>16</a:t>
            </a:fld>
            <a:endParaRPr lang="en-US"/>
          </a:p>
        </p:txBody>
      </p:sp>
    </p:spTree>
    <p:extLst>
      <p:ext uri="{BB962C8B-B14F-4D97-AF65-F5344CB8AC3E}">
        <p14:creationId xmlns:p14="http://schemas.microsoft.com/office/powerpoint/2010/main" val="30680812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Community-input from our advisory group, increased transparency in our application processes, and refining the application questions all </a:t>
            </a:r>
          </a:p>
        </p:txBody>
      </p:sp>
      <p:sp>
        <p:nvSpPr>
          <p:cNvPr id="4" name="Slide Number Placeholder 3"/>
          <p:cNvSpPr>
            <a:spLocks noGrp="1"/>
          </p:cNvSpPr>
          <p:nvPr>
            <p:ph type="sldNum" sz="quarter" idx="5"/>
          </p:nvPr>
        </p:nvSpPr>
        <p:spPr/>
        <p:txBody>
          <a:bodyPr/>
          <a:lstStyle/>
          <a:p>
            <a:fld id="{67F9C499-83AE-43FD-A99C-212F74D885E8}" type="slidenum">
              <a:rPr lang="en-US" smtClean="0"/>
              <a:t>17</a:t>
            </a:fld>
            <a:endParaRPr lang="en-US"/>
          </a:p>
        </p:txBody>
      </p:sp>
    </p:spTree>
    <p:extLst>
      <p:ext uri="{BB962C8B-B14F-4D97-AF65-F5344CB8AC3E}">
        <p14:creationId xmlns:p14="http://schemas.microsoft.com/office/powerpoint/2010/main" val="7656511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a:br>
            <a:endParaRPr lang="en-US"/>
          </a:p>
        </p:txBody>
      </p:sp>
      <p:sp>
        <p:nvSpPr>
          <p:cNvPr id="4" name="Slide Number Placeholder 3"/>
          <p:cNvSpPr>
            <a:spLocks noGrp="1"/>
          </p:cNvSpPr>
          <p:nvPr>
            <p:ph type="sldNum" sz="quarter" idx="5"/>
          </p:nvPr>
        </p:nvSpPr>
        <p:spPr/>
        <p:txBody>
          <a:bodyPr/>
          <a:lstStyle/>
          <a:p>
            <a:fld id="{67F9C499-83AE-43FD-A99C-212F74D885E8}" type="slidenum">
              <a:rPr lang="en-US" smtClean="0"/>
              <a:t>19</a:t>
            </a:fld>
            <a:endParaRPr lang="en-US"/>
          </a:p>
        </p:txBody>
      </p:sp>
    </p:spTree>
    <p:extLst>
      <p:ext uri="{BB962C8B-B14F-4D97-AF65-F5344CB8AC3E}">
        <p14:creationId xmlns:p14="http://schemas.microsoft.com/office/powerpoint/2010/main" val="2717309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Introductions:</a:t>
            </a:r>
          </a:p>
          <a:p>
            <a:r>
              <a:rPr lang="en-US"/>
              <a:t>Name/Pronouns</a:t>
            </a:r>
            <a:r>
              <a:rPr lang="en-US" sz="1800" b="0" i="0">
                <a:solidFill>
                  <a:srgbClr val="000000"/>
                </a:solidFill>
                <a:effectLst/>
                <a:latin typeface="Calibri"/>
                <a:cs typeface="Calibri"/>
              </a:rPr>
              <a:t>/Title/Org/Visual Description/Land Acknowledgement/Access Needs are being met </a:t>
            </a:r>
          </a:p>
          <a:p>
            <a:endParaRPr lang="en-US" sz="1800">
              <a:cs typeface="Calibri"/>
            </a:endParaRPr>
          </a:p>
          <a:p>
            <a:endParaRPr lang="en-US" sz="1800">
              <a:cs typeface="Calibri"/>
            </a:endParaRPr>
          </a:p>
          <a:p>
            <a:endParaRPr lang="en-US" sz="1800">
              <a:cs typeface="Calibri"/>
            </a:endParaRPr>
          </a:p>
          <a:p>
            <a:r>
              <a:rPr lang="en-US"/>
              <a:t>Hi y’all! I'm Jessie Galloway (she/her), Program Officer at Ability Central/ I am a white woman with short curly red hair, tortoiseshell round glasses, I am wearing a black shirt under a blue blazer, and I currently reside on land once occupied by the Hopewell people in Columbus, Ohio. My access needs are being met today, and I am honored to be part of this panel on inclusion in philanthropy. My journey in this field has been deeply influenced by personal experiences as a queer disabled person with a sister that has multiple apparent disabilities. These experiences have ignited a passion within me for directing funds towards initiatives that promote self-expression, access, and equity to my communities. </a:t>
            </a:r>
          </a:p>
          <a:p>
            <a:r>
              <a:rPr lang="en-US"/>
              <a:t> </a:t>
            </a:r>
            <a:endParaRPr lang="en-US">
              <a:cs typeface="Calibri"/>
            </a:endParaRPr>
          </a:p>
          <a:p>
            <a:r>
              <a:rPr lang="en-US"/>
              <a:t> </a:t>
            </a:r>
            <a:endParaRPr lang="en-US">
              <a:cs typeface="Calibri" panose="020F0502020204030204"/>
            </a:endParaRPr>
          </a:p>
        </p:txBody>
      </p:sp>
      <p:sp>
        <p:nvSpPr>
          <p:cNvPr id="4" name="Slide Number Placeholder 3"/>
          <p:cNvSpPr>
            <a:spLocks noGrp="1"/>
          </p:cNvSpPr>
          <p:nvPr>
            <p:ph type="sldNum" sz="quarter" idx="5"/>
          </p:nvPr>
        </p:nvSpPr>
        <p:spPr/>
        <p:txBody>
          <a:bodyPr/>
          <a:lstStyle/>
          <a:p>
            <a:fld id="{67F9C499-83AE-43FD-A99C-212F74D885E8}" type="slidenum">
              <a:rPr lang="en-US" smtClean="0"/>
              <a:t>4</a:t>
            </a:fld>
            <a:endParaRPr lang="en-US"/>
          </a:p>
        </p:txBody>
      </p:sp>
    </p:spTree>
    <p:extLst>
      <p:ext uri="{BB962C8B-B14F-4D97-AF65-F5344CB8AC3E}">
        <p14:creationId xmlns:p14="http://schemas.microsoft.com/office/powerpoint/2010/main" val="2801951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67F9C499-83AE-43FD-A99C-212F74D885E8}" type="slidenum">
              <a:rPr lang="en-US" smtClean="0"/>
              <a:t>6</a:t>
            </a:fld>
            <a:endParaRPr lang="en-US"/>
          </a:p>
        </p:txBody>
      </p:sp>
    </p:spTree>
    <p:extLst>
      <p:ext uri="{BB962C8B-B14F-4D97-AF65-F5344CB8AC3E}">
        <p14:creationId xmlns:p14="http://schemas.microsoft.com/office/powerpoint/2010/main" val="1338001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US" sz="1800" b="0" i="0">
              <a:solidFill>
                <a:srgbClr val="F7F4FA"/>
              </a:solidFill>
              <a:effectLst/>
              <a:latin typeface="Roboto"/>
              <a:ea typeface="Roboto"/>
              <a:cs typeface="Roboto"/>
            </a:endParaRPr>
          </a:p>
          <a:p>
            <a:pPr algn="l" rtl="0" fontAlgn="base">
              <a:buFont typeface="Arial" panose="020B0604020202020204" pitchFamily="34" charset="0"/>
              <a:buChar char="•"/>
            </a:pPr>
            <a:r>
              <a:rPr lang="en-US" sz="1800" b="0" i="0">
                <a:solidFill>
                  <a:srgbClr val="000000"/>
                </a:solidFill>
                <a:effectLst/>
                <a:latin typeface="Calibri" panose="020F0502020204030204" pitchFamily="34" charset="0"/>
              </a:rPr>
              <a:t>We started a discussion about the things we can do as funders to address the inequities and today we’re going to continue that conversation. Diving deeper into some of the strategies you can take. Leaning on our experiences to highlight the impact that accessible and inclusive philanthropy can have on our communities </a:t>
            </a:r>
          </a:p>
          <a:p>
            <a:pPr algn="l" rtl="0" fontAlgn="base">
              <a:buFont typeface="Arial" panose="020B0604020202020204" pitchFamily="34" charset="0"/>
              <a:buChar char="•"/>
            </a:pPr>
            <a:r>
              <a:rPr lang="en-US" sz="1800" b="0" i="0">
                <a:solidFill>
                  <a:srgbClr val="000000"/>
                </a:solidFill>
                <a:effectLst/>
                <a:latin typeface="Calibri" panose="020F0502020204030204" pitchFamily="34" charset="0"/>
              </a:rPr>
              <a:t>We couldn’t cover all that there is to know in one presentation, so today, we’re going to share a balance of long-term strategies and steps you could take right now to make your grantmaking more accessible. </a:t>
            </a:r>
          </a:p>
          <a:p>
            <a:endParaRPr lang="en-US"/>
          </a:p>
        </p:txBody>
      </p:sp>
      <p:sp>
        <p:nvSpPr>
          <p:cNvPr id="4" name="Slide Number Placeholder 3"/>
          <p:cNvSpPr>
            <a:spLocks noGrp="1"/>
          </p:cNvSpPr>
          <p:nvPr>
            <p:ph type="sldNum" sz="quarter" idx="5"/>
          </p:nvPr>
        </p:nvSpPr>
        <p:spPr/>
        <p:txBody>
          <a:bodyPr/>
          <a:lstStyle/>
          <a:p>
            <a:fld id="{67F9C499-83AE-43FD-A99C-212F74D885E8}" type="slidenum">
              <a:rPr lang="en-US" smtClean="0"/>
              <a:t>7</a:t>
            </a:fld>
            <a:endParaRPr lang="en-US"/>
          </a:p>
        </p:txBody>
      </p:sp>
    </p:spTree>
    <p:extLst>
      <p:ext uri="{BB962C8B-B14F-4D97-AF65-F5344CB8AC3E}">
        <p14:creationId xmlns:p14="http://schemas.microsoft.com/office/powerpoint/2010/main" val="2225731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F9C499-83AE-43FD-A99C-212F74D885E8}" type="slidenum">
              <a:rPr lang="en-US" smtClean="0"/>
              <a:t>8</a:t>
            </a:fld>
            <a:endParaRPr lang="en-US"/>
          </a:p>
        </p:txBody>
      </p:sp>
    </p:spTree>
    <p:extLst>
      <p:ext uri="{BB962C8B-B14F-4D97-AF65-F5344CB8AC3E}">
        <p14:creationId xmlns:p14="http://schemas.microsoft.com/office/powerpoint/2010/main" val="16655099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Communicating your commitment</a:t>
            </a:r>
          </a:p>
          <a:p>
            <a:pPr fontAlgn="base">
              <a:buFont typeface="Arial" panose="020B0604020202020204" pitchFamily="34" charset="0"/>
              <a:buChar char="•"/>
            </a:pPr>
            <a:r>
              <a:rPr lang="en-US" sz="1800">
                <a:solidFill>
                  <a:srgbClr val="000000"/>
                </a:solidFill>
                <a:latin typeface="Calibri"/>
                <a:ea typeface="Calibri"/>
                <a:cs typeface="Calibri"/>
              </a:rPr>
              <a:t>Accessibility of communication channels </a:t>
            </a:r>
            <a:endParaRPr lang="en-US" sz="1800">
              <a:solidFill>
                <a:srgbClr val="000000"/>
              </a:solidFill>
              <a:latin typeface="Calibri"/>
              <a:cs typeface="Calibri"/>
            </a:endParaRPr>
          </a:p>
          <a:p>
            <a:pPr algn="l">
              <a:buFont typeface="Arial" panose="020B0604020202020204" pitchFamily="34" charset="0"/>
              <a:buChar char="•"/>
            </a:pPr>
            <a:r>
              <a:rPr lang="en-US" sz="1800" b="0" i="0">
                <a:solidFill>
                  <a:srgbClr val="000000"/>
                </a:solidFill>
                <a:effectLst/>
                <a:latin typeface="Calibri"/>
                <a:cs typeface="Calibri"/>
              </a:rPr>
              <a:t>Incorporate disability inclusion in language choices.  </a:t>
            </a:r>
            <a:endParaRPr lang="en-US" sz="1800" b="0" i="0">
              <a:solidFill>
                <a:srgbClr val="000000"/>
              </a:solidFill>
              <a:effectLst/>
              <a:latin typeface="Calibri"/>
              <a:ea typeface="Calibri"/>
              <a:cs typeface="Calibri"/>
            </a:endParaRPr>
          </a:p>
          <a:p>
            <a:pPr algn="l" rtl="0" fontAlgn="base">
              <a:buFont typeface="Arial" panose="020B0604020202020204" pitchFamily="34" charset="0"/>
              <a:buChar char="•"/>
            </a:pPr>
            <a:r>
              <a:rPr lang="en-US" sz="1800" b="0" i="0">
                <a:solidFill>
                  <a:srgbClr val="000000"/>
                </a:solidFill>
                <a:effectLst/>
                <a:latin typeface="Calibri"/>
                <a:cs typeface="Calibri"/>
              </a:rPr>
              <a:t>Words/phrases to avoid and alternatives  </a:t>
            </a:r>
            <a:endParaRPr lang="en-US" sz="1800" b="0" i="0">
              <a:solidFill>
                <a:srgbClr val="000000"/>
              </a:solidFill>
              <a:effectLst/>
              <a:latin typeface="Calibri"/>
              <a:ea typeface="Calibri"/>
              <a:cs typeface="Calibri"/>
            </a:endParaRPr>
          </a:p>
          <a:p>
            <a:pPr>
              <a:buFont typeface="Arial" panose="020B0604020202020204" pitchFamily="34" charset="0"/>
              <a:buChar char="•"/>
            </a:pPr>
            <a:r>
              <a:rPr lang="en-US">
                <a:solidFill>
                  <a:srgbClr val="000000"/>
                </a:solidFill>
                <a:latin typeface="Calibri"/>
                <a:cs typeface="Calibri"/>
              </a:rPr>
              <a:t>Adding</a:t>
            </a:r>
            <a:r>
              <a:rPr lang="en-US">
                <a:solidFill>
                  <a:srgbClr val="000000"/>
                </a:solidFill>
              </a:rPr>
              <a:t> disability within your DEI statement, at Ability Central, we add an A for accessibility</a:t>
            </a:r>
            <a:endParaRPr lang="en-US">
              <a:solidFill>
                <a:srgbClr val="000000"/>
              </a:solidFill>
              <a:latin typeface="Calibri"/>
              <a:cs typeface="Calibri"/>
            </a:endParaRPr>
          </a:p>
          <a:p>
            <a:pPr algn="l"/>
            <a:r>
              <a:rPr lang="en-US" sz="1800" b="0" i="0">
                <a:solidFill>
                  <a:srgbClr val="000000"/>
                </a:solidFill>
                <a:effectLst/>
                <a:latin typeface="Calibri"/>
                <a:cs typeface="Calibri"/>
              </a:rPr>
              <a:t> </a:t>
            </a:r>
            <a:endParaRPr lang="en-US">
              <a:latin typeface="Calibri"/>
              <a:cs typeface="Calibri"/>
            </a:endParaRPr>
          </a:p>
          <a:p>
            <a:endParaRPr lang="en-US"/>
          </a:p>
          <a:p>
            <a:r>
              <a:rPr lang="en-US"/>
              <a:t>Within Your Organization</a:t>
            </a:r>
            <a:endParaRPr lang="en-US">
              <a:cs typeface="Calibri"/>
            </a:endParaRPr>
          </a:p>
          <a:p>
            <a:pPr algn="l" rtl="0" fontAlgn="base">
              <a:buFont typeface="Arial" panose="020B0604020202020204" pitchFamily="34" charset="0"/>
              <a:buChar char="•"/>
            </a:pPr>
            <a:r>
              <a:rPr lang="en-US" sz="1800" b="0" i="0">
                <a:solidFill>
                  <a:srgbClr val="000000"/>
                </a:solidFill>
                <a:effectLst/>
                <a:latin typeface="Calibri"/>
                <a:cs typeface="Calibri"/>
              </a:rPr>
              <a:t>Promote disability inclusion internally and externally </a:t>
            </a:r>
            <a:endParaRPr lang="en-US" sz="1800" b="0" i="0">
              <a:solidFill>
                <a:srgbClr val="000000"/>
              </a:solidFill>
              <a:effectLst/>
              <a:latin typeface="Calibri"/>
              <a:ea typeface="Calibri"/>
              <a:cs typeface="Calibri"/>
            </a:endParaRPr>
          </a:p>
          <a:p>
            <a:pPr fontAlgn="base">
              <a:buFont typeface="Arial" panose="020B0604020202020204" pitchFamily="34" charset="0"/>
              <a:buChar char="•"/>
            </a:pPr>
            <a:r>
              <a:rPr lang="en-US" sz="1800" b="0" i="0">
                <a:solidFill>
                  <a:srgbClr val="000000"/>
                </a:solidFill>
                <a:effectLst/>
                <a:latin typeface="Calibri"/>
                <a:cs typeface="Calibri"/>
              </a:rPr>
              <a:t>Internally through disability inclusive advisory groups (will talk more about that later) and by using your LOI </a:t>
            </a:r>
            <a:r>
              <a:rPr lang="en-US" sz="1800">
                <a:solidFill>
                  <a:srgbClr val="000000"/>
                </a:solidFill>
                <a:latin typeface="Calibri"/>
                <a:cs typeface="Calibri"/>
              </a:rPr>
              <a:t>and application questions</a:t>
            </a:r>
            <a:r>
              <a:rPr lang="en-US" sz="1800" b="0" i="0">
                <a:solidFill>
                  <a:srgbClr val="000000"/>
                </a:solidFill>
                <a:effectLst/>
                <a:latin typeface="Calibri"/>
                <a:cs typeface="Calibri"/>
              </a:rPr>
              <a:t> to collect information about the accessible and inclusive practices of potential grantees  </a:t>
            </a:r>
            <a:endParaRPr lang="en-US" sz="1800" b="0" i="0">
              <a:solidFill>
                <a:srgbClr val="000000"/>
              </a:solidFill>
              <a:effectLst/>
              <a:latin typeface="Calibri"/>
              <a:ea typeface="Calibri"/>
              <a:cs typeface="Calibri"/>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800" b="0" i="0">
                <a:solidFill>
                  <a:srgbClr val="000000"/>
                </a:solidFill>
                <a:effectLst/>
                <a:latin typeface="Calibri"/>
                <a:cs typeface="Calibri"/>
              </a:rPr>
              <a:t>Incorporating lived experiences helps funders provide grants to projects that the beneficiaries will find useful and relevant to their lives </a:t>
            </a:r>
            <a:endParaRPr lang="en-US" sz="1800" b="0" i="0">
              <a:solidFill>
                <a:srgbClr val="000000"/>
              </a:solidFill>
              <a:effectLst/>
              <a:latin typeface="Calibri"/>
              <a:ea typeface="Calibri"/>
              <a:cs typeface="Calibri"/>
            </a:endParaRPr>
          </a:p>
          <a:p>
            <a:pPr fontAlgn="base">
              <a:buFont typeface="Arial" panose="020B0604020202020204" pitchFamily="34" charset="0"/>
              <a:buChar char="•"/>
            </a:pPr>
            <a:r>
              <a:rPr lang="en-US" sz="1800" b="0" i="0">
                <a:solidFill>
                  <a:srgbClr val="000000"/>
                </a:solidFill>
                <a:effectLst/>
                <a:latin typeface="Calibri"/>
                <a:cs typeface="Calibri"/>
              </a:rPr>
              <a:t>Externally</a:t>
            </a:r>
            <a:r>
              <a:rPr lang="en-US" sz="1800">
                <a:solidFill>
                  <a:srgbClr val="000000"/>
                </a:solidFill>
                <a:latin typeface="Calibri"/>
                <a:cs typeface="Calibri"/>
              </a:rPr>
              <a:t> </a:t>
            </a:r>
            <a:endParaRPr lang="en-US" sz="1800">
              <a:solidFill>
                <a:srgbClr val="000000"/>
              </a:solidFill>
              <a:latin typeface="Calibri"/>
              <a:ea typeface="Calibri"/>
              <a:cs typeface="Calibri"/>
            </a:endParaRPr>
          </a:p>
          <a:p>
            <a:pPr fontAlgn="base">
              <a:buFont typeface="Arial" panose="020B0604020202020204" pitchFamily="34" charset="0"/>
              <a:buChar char="•"/>
            </a:pPr>
            <a:r>
              <a:rPr lang="en-US" sz="1800" b="0" i="0">
                <a:solidFill>
                  <a:srgbClr val="000000"/>
                </a:solidFill>
                <a:effectLst/>
                <a:latin typeface="Calibri"/>
                <a:cs typeface="Calibri"/>
              </a:rPr>
              <a:t>You can use your grantmaking process to</a:t>
            </a:r>
            <a:r>
              <a:rPr lang="en-US" sz="1800">
                <a:solidFill>
                  <a:srgbClr val="000000"/>
                </a:solidFill>
                <a:latin typeface="Calibri"/>
                <a:cs typeface="Calibri"/>
              </a:rPr>
              <a:t> encourage accessibility and inclusive practices </a:t>
            </a:r>
            <a:endParaRPr lang="en-US" sz="1800" b="0" i="0">
              <a:solidFill>
                <a:srgbClr val="000000"/>
              </a:solidFill>
              <a:effectLst/>
              <a:latin typeface="Calibri" panose="020F0502020204030204" pitchFamily="34" charset="0"/>
              <a:cs typeface="Calibri"/>
            </a:endParaRPr>
          </a:p>
          <a:p>
            <a:endParaRPr lang="en-US"/>
          </a:p>
          <a:p>
            <a:endParaRPr lang="en-US"/>
          </a:p>
          <a:p>
            <a:r>
              <a:rPr lang="en-US"/>
              <a:t>Within Funding Initiatives:</a:t>
            </a:r>
            <a:endParaRPr lang="en-US">
              <a:cs typeface="Calibri"/>
            </a:endParaRPr>
          </a:p>
          <a:p>
            <a:r>
              <a:rPr lang="en-US"/>
              <a:t>You should be looking for disability inclusion in applications too. Ask for disability stats alongside race, gender, sexuality questions. Ask yourself when scoring, how do the applicants know what the community they are serving needs? How do they? Making decisions for the community requires the community at the table.</a:t>
            </a:r>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67F9C499-83AE-43FD-A99C-212F74D885E8}" type="slidenum">
              <a:rPr lang="en-US" smtClean="0"/>
              <a:t>9</a:t>
            </a:fld>
            <a:endParaRPr lang="en-US"/>
          </a:p>
        </p:txBody>
      </p:sp>
    </p:spTree>
    <p:extLst>
      <p:ext uri="{BB962C8B-B14F-4D97-AF65-F5344CB8AC3E}">
        <p14:creationId xmlns:p14="http://schemas.microsoft.com/office/powerpoint/2010/main" val="28387759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Assess then Address </a:t>
            </a:r>
          </a:p>
          <a:p>
            <a:r>
              <a:rPr lang="en-US"/>
              <a:t>- inspired by "You can't really know where you're going until you know where you've been" - Maya Angelou</a:t>
            </a:r>
            <a:endParaRPr lang="en-US">
              <a:ea typeface="Calibri"/>
              <a:cs typeface="Calibri"/>
            </a:endParaRPr>
          </a:p>
          <a:p>
            <a:pPr marL="171450" indent="-171450">
              <a:buFont typeface="Calibri"/>
              <a:buChar char="-"/>
            </a:pPr>
            <a:r>
              <a:rPr lang="en-US">
                <a:ea typeface="Calibri"/>
                <a:cs typeface="Calibri"/>
              </a:rPr>
              <a:t>Quote typically applied to the Black liberation and civil rights movements – how can you avoid mistakes or harmful behavior in the future if you don't know what occurred in the past</a:t>
            </a:r>
          </a:p>
          <a:p>
            <a:pPr marL="171450" indent="-171450">
              <a:buFont typeface="Calibri"/>
              <a:buChar char="-"/>
            </a:pPr>
            <a:r>
              <a:rPr lang="en-US">
                <a:ea typeface="Calibri"/>
                <a:cs typeface="Calibri"/>
              </a:rPr>
              <a:t>Perfectly applicable for accessibility – in order to have more accessible practices, we have to be able to identify barriers so we can address them</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67F9C499-83AE-43FD-A99C-212F74D885E8}" type="slidenum">
              <a:rPr lang="en-US" smtClean="0"/>
              <a:t>10</a:t>
            </a:fld>
            <a:endParaRPr lang="en-US"/>
          </a:p>
        </p:txBody>
      </p:sp>
    </p:spTree>
    <p:extLst>
      <p:ext uri="{BB962C8B-B14F-4D97-AF65-F5344CB8AC3E}">
        <p14:creationId xmlns:p14="http://schemas.microsoft.com/office/powerpoint/2010/main" val="4111100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Generally speaking</a:t>
            </a:r>
          </a:p>
          <a:p>
            <a:endParaRPr lang="en-US"/>
          </a:p>
          <a:p>
            <a:r>
              <a:rPr lang="en-US"/>
              <a:t>Physical barriers have to do with the spaces, structures, and places we utilize; can include </a:t>
            </a:r>
            <a:r>
              <a:rPr lang="en-US" sz="1800" b="0" i="0">
                <a:solidFill>
                  <a:srgbClr val="000000"/>
                </a:solidFill>
                <a:effectLst/>
                <a:latin typeface="Arial" panose="020B0604020202020204" pitchFamily="34" charset="0"/>
              </a:rPr>
              <a:t>inaccessible venues, lack of assistive technologies, and absence of reasonable accommodations.</a:t>
            </a:r>
          </a:p>
          <a:p>
            <a:r>
              <a:rPr lang="en-US" sz="1800" b="0" i="0">
                <a:solidFill>
                  <a:srgbClr val="000000"/>
                </a:solidFill>
                <a:effectLst/>
                <a:latin typeface="Arial" panose="020B0604020202020204" pitchFamily="34" charset="0"/>
              </a:rPr>
              <a:t>- anecdote re: addressing physical barriers in our grantmaking</a:t>
            </a:r>
          </a:p>
          <a:p>
            <a:r>
              <a:rPr lang="en-US" sz="1800" b="1" i="0">
                <a:solidFill>
                  <a:srgbClr val="000000"/>
                </a:solidFill>
                <a:effectLst/>
                <a:latin typeface="Arial" panose="020B0604020202020204" pitchFamily="34" charset="0"/>
              </a:rPr>
              <a:t>Attitudinal barriers</a:t>
            </a:r>
            <a:r>
              <a:rPr lang="en-US" sz="1800" b="0" i="0">
                <a:solidFill>
                  <a:srgbClr val="000000"/>
                </a:solidFill>
                <a:effectLst/>
                <a:latin typeface="Arial" panose="020B0604020202020204" pitchFamily="34" charset="0"/>
              </a:rPr>
              <a:t>, on the other hand, stem from ignorance, prejudice, and stereotypes.  </a:t>
            </a:r>
          </a:p>
          <a:p>
            <a:r>
              <a:rPr lang="en-US" sz="1800" b="0" i="0">
                <a:solidFill>
                  <a:srgbClr val="000000"/>
                </a:solidFill>
                <a:effectLst/>
                <a:latin typeface="Arial" panose="020B0604020202020204" pitchFamily="34" charset="0"/>
              </a:rPr>
              <a:t>- anecdote addressing attitudinal barrier </a:t>
            </a:r>
            <a:endParaRPr lang="en-US"/>
          </a:p>
        </p:txBody>
      </p:sp>
      <p:sp>
        <p:nvSpPr>
          <p:cNvPr id="4" name="Slide Number Placeholder 3"/>
          <p:cNvSpPr>
            <a:spLocks noGrp="1"/>
          </p:cNvSpPr>
          <p:nvPr>
            <p:ph type="sldNum" sz="quarter" idx="5"/>
          </p:nvPr>
        </p:nvSpPr>
        <p:spPr/>
        <p:txBody>
          <a:bodyPr/>
          <a:lstStyle/>
          <a:p>
            <a:fld id="{67F9C499-83AE-43FD-A99C-212F74D885E8}" type="slidenum">
              <a:rPr lang="en-US" smtClean="0"/>
              <a:t>11</a:t>
            </a:fld>
            <a:endParaRPr lang="en-US"/>
          </a:p>
        </p:txBody>
      </p:sp>
    </p:spTree>
    <p:extLst>
      <p:ext uri="{BB962C8B-B14F-4D97-AF65-F5344CB8AC3E}">
        <p14:creationId xmlns:p14="http://schemas.microsoft.com/office/powerpoint/2010/main" val="22420970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solidFill>
                  <a:srgbClr val="17161C"/>
                </a:solidFill>
                <a:cs typeface="Calibri"/>
              </a:rPr>
              <a:t>AT #1 – Adding the A to DEI</a:t>
            </a:r>
          </a:p>
          <a:p>
            <a:pPr>
              <a:defRPr/>
            </a:pPr>
            <a:r>
              <a:rPr lang="en-US">
                <a:solidFill>
                  <a:srgbClr val="17161C"/>
                </a:solidFill>
                <a:cs typeface="Calibri"/>
              </a:rPr>
              <a:t>Is DEI really DEI if it doesn't include people with disabilities? Disability can and should be included in these efforts. Adding an A or accessibility to DEI strategies is a great way to make progress. Accessibility makes DEI strategies more robust by ensuring that everyone can contribute and participate in the ways that are best for them. It increases equity, expands diversity, and leads to more holistic inclusion.</a:t>
            </a:r>
          </a:p>
          <a:p>
            <a:pPr>
              <a:defRPr/>
            </a:pPr>
            <a:endParaRPr lang="en-US">
              <a:solidFill>
                <a:srgbClr val="17161C"/>
              </a:solidFill>
              <a:cs typeface="Calibri"/>
            </a:endParaRPr>
          </a:p>
          <a:p>
            <a:pPr>
              <a:defRPr/>
            </a:pPr>
            <a:r>
              <a:rPr lang="en-US">
                <a:solidFill>
                  <a:srgbClr val="17161C"/>
                </a:solidFill>
                <a:cs typeface="Calibri"/>
              </a:rPr>
              <a:t>JG#2 -Intersectional</a:t>
            </a:r>
            <a:r>
              <a:rPr lang="en-US">
                <a:solidFill>
                  <a:srgbClr val="17161C"/>
                </a:solidFill>
              </a:rPr>
              <a:t> Approach  </a:t>
            </a:r>
            <a:endParaRPr lang="en-US">
              <a:solidFill>
                <a:srgbClr val="17161C"/>
              </a:solidFill>
              <a:cs typeface="Calibri"/>
            </a:endParaRPr>
          </a:p>
          <a:p>
            <a:pPr>
              <a:defRPr/>
            </a:pPr>
            <a:r>
              <a:rPr lang="en-US">
                <a:solidFill>
                  <a:srgbClr val="17161C"/>
                </a:solidFill>
              </a:rPr>
              <a:t>What's not intersectional: A group of people who are all of the same identities, genders, ages, races, classes, and lived experiences leading decisions for those that are not like them. The disability rights tenet, Nothing About Us Without Us should be applied in all funding decisions. </a:t>
            </a:r>
            <a:endParaRPr lang="en-US">
              <a:solidFill>
                <a:srgbClr val="17161C"/>
              </a:solidFill>
              <a:cs typeface="Calibri"/>
            </a:endParaRPr>
          </a:p>
          <a:p>
            <a:pPr>
              <a:defRPr/>
            </a:pPr>
            <a:r>
              <a:rPr lang="en-US">
                <a:solidFill>
                  <a:srgbClr val="17161C"/>
                </a:solidFill>
              </a:rPr>
              <a:t> </a:t>
            </a:r>
            <a:endParaRPr lang="en-US">
              <a:solidFill>
                <a:srgbClr val="17161C"/>
              </a:solidFill>
              <a:cs typeface="Calibri"/>
            </a:endParaRPr>
          </a:p>
          <a:p>
            <a:pPr>
              <a:defRPr/>
            </a:pPr>
            <a:r>
              <a:rPr lang="en-US">
                <a:solidFill>
                  <a:srgbClr val="17161C"/>
                </a:solidFill>
              </a:rPr>
              <a:t>What is an intersectional approach? One that considers and reflects the identities of and listens to the communities that it is serving and its big decisions are guided by the voices that are most impacted. </a:t>
            </a:r>
            <a:endParaRPr lang="en-US">
              <a:solidFill>
                <a:srgbClr val="000000"/>
              </a:solidFill>
              <a:cs typeface="Calibri"/>
            </a:endParaRPr>
          </a:p>
          <a:p>
            <a:pPr>
              <a:defRPr/>
            </a:pPr>
            <a:endParaRPr lang="en-US">
              <a:solidFill>
                <a:srgbClr val="17161C"/>
              </a:solidFill>
              <a:cs typeface="Calibri"/>
            </a:endParaRPr>
          </a:p>
          <a:p>
            <a:pPr>
              <a:defRPr/>
            </a:pPr>
            <a:r>
              <a:rPr lang="en-US">
                <a:solidFill>
                  <a:srgbClr val="17161C"/>
                </a:solidFill>
                <a:cs typeface="Calibri"/>
              </a:rPr>
              <a:t>JG #3 </a:t>
            </a:r>
            <a:r>
              <a:rPr lang="en-US">
                <a:solidFill>
                  <a:srgbClr val="17161C"/>
                </a:solidFill>
              </a:rPr>
              <a:t>At Ability Central, the program officer, advisory group, and many members of the Board of Directors have disabilities. We created a community advisory group comprised of individuals with disabilities to provide input on the unmet needs in the disability community. The Advisory Group evaluates our grant applications, and we take their feedback into consideration and ask their questions of proposals in our applicant calls. The advisory group meets twice a year to help shape our priorities for the following year and to then provide feedback on the proposals we receive. The Advisory Group members are paid stipends for their participation. If you are serving a marginalized community you need to have members of that community at your table making decisions. Also, Pay your Advisory Group members for their service and expertise!</a:t>
            </a:r>
            <a:endParaRPr lang="en-US">
              <a:solidFill>
                <a:srgbClr val="17161C"/>
              </a:solidFill>
              <a:cs typeface="Calibri"/>
            </a:endParaRPr>
          </a:p>
          <a:p>
            <a:pPr>
              <a:defRPr/>
            </a:pPr>
            <a:br>
              <a:rPr lang="en-US">
                <a:cs typeface="+mn-lt"/>
              </a:rPr>
            </a:br>
            <a:endParaRPr lang="en-US"/>
          </a:p>
          <a:p>
            <a:pPr>
              <a:defRPr/>
            </a:pPr>
            <a:endParaRPr lang="en-US">
              <a:solidFill>
                <a:srgbClr val="17161C"/>
              </a:solidFill>
              <a:cs typeface="Calibri"/>
            </a:endParaRPr>
          </a:p>
          <a:p>
            <a:pPr>
              <a:defRPr/>
            </a:pPr>
            <a:endParaRPr lang="en-US">
              <a:solidFill>
                <a:srgbClr val="17161C"/>
              </a:solidFill>
              <a:cs typeface="Calibri"/>
            </a:endParaRPr>
          </a:p>
          <a:p>
            <a:pPr>
              <a:defRPr/>
            </a:pPr>
            <a:endParaRPr lang="en-US">
              <a:solidFill>
                <a:srgbClr val="17161C"/>
              </a:solidFill>
              <a:cs typeface="Calibri"/>
            </a:endParaRPr>
          </a:p>
        </p:txBody>
      </p:sp>
      <p:sp>
        <p:nvSpPr>
          <p:cNvPr id="4" name="Slide Number Placeholder 3"/>
          <p:cNvSpPr>
            <a:spLocks noGrp="1"/>
          </p:cNvSpPr>
          <p:nvPr>
            <p:ph type="sldNum" sz="quarter" idx="5"/>
          </p:nvPr>
        </p:nvSpPr>
        <p:spPr/>
        <p:txBody>
          <a:bodyPr/>
          <a:lstStyle/>
          <a:p>
            <a:fld id="{67F9C499-83AE-43FD-A99C-212F74D885E8}" type="slidenum">
              <a:rPr lang="en-US" smtClean="0"/>
              <a:t>12</a:t>
            </a:fld>
            <a:endParaRPr lang="en-US"/>
          </a:p>
        </p:txBody>
      </p:sp>
    </p:spTree>
    <p:extLst>
      <p:ext uri="{BB962C8B-B14F-4D97-AF65-F5344CB8AC3E}">
        <p14:creationId xmlns:p14="http://schemas.microsoft.com/office/powerpoint/2010/main" val="2032356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0.svg"/></Relationships>
</file>

<file path=ppt/slides/_rels/slide13.xml.rels><?xml version="1.0" encoding="UTF-8" standalone="yes"?>
<Relationships xmlns="http://schemas.openxmlformats.org/package/2006/relationships"><Relationship Id="rId3" Type="http://schemas.microsoft.com/office/2018/10/relationships/comments" Target="../comments/modernComment_124_58380D85.xml"/><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1.svg"/></Relationships>
</file>

<file path=ppt/slides/_rels/slide15.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7.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0.sv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8.png"/><Relationship Id="rId4" Type="http://schemas.openxmlformats.org/officeDocument/2006/relationships/image" Target="../media/image10.svg"/></Relationships>
</file>

<file path=ppt/slides/_rels/slide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8.png"/><Relationship Id="rId4" Type="http://schemas.openxmlformats.org/officeDocument/2006/relationships/image" Target="../media/image14.sv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8.png"/><Relationship Id="rId4" Type="http://schemas.openxmlformats.org/officeDocument/2006/relationships/image" Target="../media/image16.sv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9.sv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EC243"/>
        </a:solidFill>
        <a:effectLst/>
      </p:bgPr>
    </p:bg>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CC47E97C-5A6C-DF84-8660-B3D535479075}"/>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US"/>
              <a:t>Welcome </a:t>
            </a:r>
          </a:p>
        </p:txBody>
      </p:sp>
      <p:sp>
        <p:nvSpPr>
          <p:cNvPr id="2" name="AutoShape 2">
            <a:extLst>
              <a:ext uri="{C183D7F6-B498-43B3-948B-1728B52AA6E4}">
                <adec:decorative xmlns:adec="http://schemas.microsoft.com/office/drawing/2017/decorative" val="1"/>
              </a:ext>
            </a:extLst>
          </p:cNvPr>
          <p:cNvSpPr/>
          <p:nvPr/>
        </p:nvSpPr>
        <p:spPr>
          <a:xfrm>
            <a:off x="0" y="0"/>
            <a:ext cx="12957608" cy="10287000"/>
          </a:xfrm>
          <a:prstGeom prst="rect">
            <a:avLst/>
          </a:prstGeom>
          <a:solidFill>
            <a:srgbClr val="F7F4FA"/>
          </a:solidFill>
        </p:spPr>
        <p:txBody>
          <a:bodyPr/>
          <a:lstStyle/>
          <a:p>
            <a:endParaRPr lang="en-US"/>
          </a:p>
        </p:txBody>
      </p:sp>
      <p:pic>
        <p:nvPicPr>
          <p:cNvPr id="3" name="Picture 3">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V="1">
            <a:off x="14920145" y="5143500"/>
            <a:ext cx="3367855" cy="6014027"/>
          </a:xfrm>
          <a:prstGeom prst="rect">
            <a:avLst/>
          </a:prstGeom>
        </p:spPr>
      </p:pic>
      <p:pic>
        <p:nvPicPr>
          <p:cNvPr id="4" name="Picture 4">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a:off x="12353611" y="4635830"/>
            <a:ext cx="3095939" cy="2879223"/>
          </a:xfrm>
          <a:prstGeom prst="rect">
            <a:avLst/>
          </a:prstGeom>
        </p:spPr>
      </p:pic>
      <p:pic>
        <p:nvPicPr>
          <p:cNvPr id="5" name="Picture 5">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a:off x="12353611" y="1322403"/>
            <a:ext cx="3095939" cy="2879223"/>
          </a:xfrm>
          <a:prstGeom prst="rect">
            <a:avLst/>
          </a:prstGeom>
        </p:spPr>
      </p:pic>
      <p:grpSp>
        <p:nvGrpSpPr>
          <p:cNvPr id="6" name="Group 6">
            <a:extLst>
              <a:ext uri="{C183D7F6-B498-43B3-948B-1728B52AA6E4}">
                <adec:decorative xmlns:adec="http://schemas.microsoft.com/office/drawing/2017/decorative" val="1"/>
              </a:ext>
            </a:extLst>
          </p:cNvPr>
          <p:cNvGrpSpPr>
            <a:grpSpLocks noChangeAspect="1"/>
          </p:cNvGrpSpPr>
          <p:nvPr/>
        </p:nvGrpSpPr>
        <p:grpSpPr>
          <a:xfrm rot="-10800000">
            <a:off x="12752012" y="1011410"/>
            <a:ext cx="701262" cy="734720"/>
            <a:chOff x="1362808" y="6434626"/>
            <a:chExt cx="10990384" cy="11514748"/>
          </a:xfrm>
        </p:grpSpPr>
        <p:sp>
          <p:nvSpPr>
            <p:cNvPr id="7" name="Freeform 7"/>
            <p:cNvSpPr/>
            <p:nvPr/>
          </p:nvSpPr>
          <p:spPr>
            <a:xfrm>
              <a:off x="1362808" y="6434626"/>
              <a:ext cx="10990384" cy="11514748"/>
            </a:xfrm>
            <a:custGeom>
              <a:avLst/>
              <a:gdLst/>
              <a:ahLst/>
              <a:cxnLst/>
              <a:rect l="l" t="t" r="r" b="b"/>
              <a:pathLst>
                <a:path w="10990384" h="11514742">
                  <a:moveTo>
                    <a:pt x="8792" y="5757371"/>
                  </a:moveTo>
                  <a:cubicBezTo>
                    <a:pt x="0" y="7723318"/>
                    <a:pt x="1043775" y="9543701"/>
                    <a:pt x="2744885" y="10529222"/>
                  </a:cubicBezTo>
                  <a:cubicBezTo>
                    <a:pt x="4445994" y="11514742"/>
                    <a:pt x="6544389" y="11514742"/>
                    <a:pt x="8245499" y="10529222"/>
                  </a:cubicBezTo>
                  <a:cubicBezTo>
                    <a:pt x="9946609" y="9543701"/>
                    <a:pt x="10990384" y="7723318"/>
                    <a:pt x="10981592" y="5757371"/>
                  </a:cubicBezTo>
                  <a:cubicBezTo>
                    <a:pt x="10990384" y="3791424"/>
                    <a:pt x="9946609" y="1971041"/>
                    <a:pt x="8245499" y="985520"/>
                  </a:cubicBezTo>
                  <a:cubicBezTo>
                    <a:pt x="6544389" y="0"/>
                    <a:pt x="4445994" y="0"/>
                    <a:pt x="2744885" y="985520"/>
                  </a:cubicBezTo>
                  <a:cubicBezTo>
                    <a:pt x="1043775" y="1971041"/>
                    <a:pt x="0" y="3791424"/>
                    <a:pt x="8792" y="5757371"/>
                  </a:cubicBezTo>
                  <a:close/>
                </a:path>
              </a:pathLst>
            </a:custGeom>
            <a:solidFill>
              <a:srgbClr val="0D876E"/>
            </a:solidFill>
          </p:spPr>
          <p:txBody>
            <a:bodyPr/>
            <a:lstStyle/>
            <a:p>
              <a:endParaRPr lang="en-US"/>
            </a:p>
          </p:txBody>
        </p:sp>
      </p:grpSp>
      <p:pic>
        <p:nvPicPr>
          <p:cNvPr id="8" name="Picture 8">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a:off x="12353611" y="7953203"/>
            <a:ext cx="3095939" cy="2879223"/>
          </a:xfrm>
          <a:prstGeom prst="rect">
            <a:avLst/>
          </a:prstGeom>
        </p:spPr>
      </p:pic>
      <p:sp>
        <p:nvSpPr>
          <p:cNvPr id="10" name="TextBox 10"/>
          <p:cNvSpPr txBox="1">
            <a:spLocks/>
          </p:cNvSpPr>
          <p:nvPr/>
        </p:nvSpPr>
        <p:spPr>
          <a:xfrm>
            <a:off x="1028700" y="4559630"/>
            <a:ext cx="10497344" cy="2198370"/>
          </a:xfrm>
          <a:prstGeom prst="rect">
            <a:avLst/>
          </a:prstGeom>
        </p:spPr>
        <p:txBody>
          <a:bodyPr lIns="0" tIns="0" rIns="0" bIns="0" rtlCol="0" anchor="t">
            <a:spAutoFit/>
          </a:bodyPr>
          <a:lstStyle/>
          <a:p>
            <a:pPr marL="0" marR="0" lvl="0" indent="0" algn="l" defTabSz="914400" rtl="0" eaLnBrk="1" fontAlgn="auto" latinLnBrk="0" hangingPunct="1">
              <a:lnSpc>
                <a:spcPts val="5880"/>
              </a:lnSpc>
              <a:spcBef>
                <a:spcPts val="0"/>
              </a:spcBef>
              <a:spcAft>
                <a:spcPts val="0"/>
              </a:spcAft>
              <a:buClrTx/>
              <a:buSzTx/>
              <a:buFontTx/>
              <a:buNone/>
              <a:tabLst/>
              <a:defRPr/>
            </a:pPr>
            <a:r>
              <a:rPr kumimoji="0" lang="en-US" sz="4200" b="0" i="0" u="none" strike="noStrike" kern="1200" cap="none" spc="0" normalizeH="0" baseline="0" noProof="0">
                <a:ln>
                  <a:noFill/>
                </a:ln>
                <a:solidFill>
                  <a:srgbClr val="000000"/>
                </a:solidFill>
                <a:effectLst/>
                <a:uLnTx/>
                <a:uFillTx/>
                <a:latin typeface="Open Sans"/>
                <a:ea typeface="+mn-ea"/>
                <a:cs typeface="+mn-cs"/>
              </a:rPr>
              <a:t>Welcome, and thank you for joining us.</a:t>
            </a:r>
          </a:p>
          <a:p>
            <a:pPr marL="0" marR="0" lvl="0" indent="0" algn="l" defTabSz="914400" rtl="0" eaLnBrk="1" fontAlgn="auto" latinLnBrk="0" hangingPunct="1">
              <a:lnSpc>
                <a:spcPts val="5880"/>
              </a:lnSpc>
              <a:spcBef>
                <a:spcPts val="0"/>
              </a:spcBef>
              <a:spcAft>
                <a:spcPts val="0"/>
              </a:spcAft>
              <a:buClrTx/>
              <a:buSzTx/>
              <a:buFontTx/>
              <a:buNone/>
              <a:tabLst/>
              <a:defRPr/>
            </a:pPr>
            <a:endParaRPr kumimoji="0" lang="en-US" sz="4200" b="0" i="0" u="none" strike="noStrike" kern="1200" cap="none" spc="0" normalizeH="0" baseline="0" noProof="0">
              <a:ln>
                <a:noFill/>
              </a:ln>
              <a:solidFill>
                <a:srgbClr val="000000"/>
              </a:solidFill>
              <a:effectLst/>
              <a:uLnTx/>
              <a:uFillTx/>
              <a:latin typeface="Open Sans"/>
              <a:ea typeface="+mn-ea"/>
              <a:cs typeface="+mn-cs"/>
            </a:endParaRPr>
          </a:p>
          <a:p>
            <a:pPr marL="0" marR="0" lvl="0" indent="0" algn="l" defTabSz="914400" rtl="0" eaLnBrk="1" fontAlgn="auto" latinLnBrk="0" hangingPunct="1">
              <a:lnSpc>
                <a:spcPts val="5880"/>
              </a:lnSpc>
              <a:spcBef>
                <a:spcPts val="0"/>
              </a:spcBef>
              <a:spcAft>
                <a:spcPts val="0"/>
              </a:spcAft>
              <a:buClrTx/>
              <a:buSzTx/>
              <a:buFontTx/>
              <a:buNone/>
              <a:tabLst/>
              <a:defRPr/>
            </a:pPr>
            <a:r>
              <a:rPr kumimoji="0" lang="en-US" sz="4200" b="1" i="0" u="none" strike="noStrike" kern="1200" cap="none" spc="0" normalizeH="0" baseline="0" noProof="0">
                <a:ln>
                  <a:noFill/>
                </a:ln>
                <a:solidFill>
                  <a:srgbClr val="000000"/>
                </a:solidFill>
                <a:effectLst/>
                <a:uLnTx/>
                <a:uFillTx/>
                <a:latin typeface="Open Sans"/>
                <a:ea typeface="Open Sans"/>
                <a:cs typeface="Open Sans"/>
              </a:rPr>
              <a:t>We will begin shortly.</a:t>
            </a:r>
            <a:endParaRPr lang="en-US" sz="4200" b="1" i="0" u="none" strike="noStrike" kern="1200" cap="none" spc="0" normalizeH="0" baseline="0" noProof="0">
              <a:ln>
                <a:noFill/>
              </a:ln>
              <a:solidFill>
                <a:srgbClr val="000000"/>
              </a:solidFill>
              <a:effectLst/>
              <a:uLnTx/>
              <a:uFillTx/>
              <a:latin typeface="Open Sans"/>
              <a:ea typeface="Open Sans"/>
              <a:cs typeface="Open Sans"/>
            </a:endParaRPr>
          </a:p>
        </p:txBody>
      </p:sp>
      <p:sp>
        <p:nvSpPr>
          <p:cNvPr id="11" name="TextBox 11"/>
          <p:cNvSpPr txBox="1"/>
          <p:nvPr/>
        </p:nvSpPr>
        <p:spPr>
          <a:xfrm>
            <a:off x="2781175" y="9354715"/>
            <a:ext cx="8946301" cy="396239"/>
          </a:xfrm>
          <a:prstGeom prst="rect">
            <a:avLst/>
          </a:prstGeom>
        </p:spPr>
        <p:txBody>
          <a:bodyPr lIns="0" tIns="0" rIns="0" bIns="0" rtlCol="0" anchor="t">
            <a:spAutoFit/>
          </a:bodyPr>
          <a:lstStyle/>
          <a:p>
            <a:pPr algn="r">
              <a:lnSpc>
                <a:spcPts val="3360"/>
              </a:lnSpc>
              <a:spcBef>
                <a:spcPct val="0"/>
              </a:spcBef>
            </a:pPr>
            <a:r>
              <a:rPr lang="en-US" sz="2400">
                <a:solidFill>
                  <a:srgbClr val="000000"/>
                </a:solidFill>
                <a:latin typeface="Open Sans"/>
              </a:rPr>
              <a:t>philanthropy.abilitycentral.org</a:t>
            </a:r>
          </a:p>
        </p:txBody>
      </p:sp>
      <p:pic>
        <p:nvPicPr>
          <p:cNvPr id="9" name="Picture 9" descr="Ability Central logo.&#10;"/>
          <p:cNvPicPr>
            <a:picLocks noChangeAspect="1"/>
          </p:cNvPicPr>
          <p:nvPr/>
        </p:nvPicPr>
        <p:blipFill>
          <a:blip r:embed="rId6"/>
          <a:srcRect/>
          <a:stretch>
            <a:fillRect/>
          </a:stretch>
        </p:blipFill>
        <p:spPr>
          <a:xfrm>
            <a:off x="1028700" y="1028700"/>
            <a:ext cx="5162986" cy="159888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8EC243"/>
        </a:solidFill>
        <a:effectLst/>
      </p:bgPr>
    </p:bg>
    <p:spTree>
      <p:nvGrpSpPr>
        <p:cNvPr id="1" name=""/>
        <p:cNvGrpSpPr/>
        <p:nvPr/>
      </p:nvGrpSpPr>
      <p:grpSpPr>
        <a:xfrm>
          <a:off x="0" y="0"/>
          <a:ext cx="0" cy="0"/>
          <a:chOff x="0" y="0"/>
          <a:chExt cx="0" cy="0"/>
        </a:xfrm>
      </p:grpSpPr>
      <p:sp>
        <p:nvSpPr>
          <p:cNvPr id="2" name="AutoShape 2">
            <a:extLst>
              <a:ext uri="{C183D7F6-B498-43B3-948B-1728B52AA6E4}">
                <adec:decorative xmlns:adec="http://schemas.microsoft.com/office/drawing/2017/decorative" val="1"/>
              </a:ext>
            </a:extLst>
          </p:cNvPr>
          <p:cNvSpPr/>
          <p:nvPr/>
        </p:nvSpPr>
        <p:spPr>
          <a:xfrm>
            <a:off x="0" y="0"/>
            <a:ext cx="14912393" cy="10287000"/>
          </a:xfrm>
          <a:prstGeom prst="rect">
            <a:avLst/>
          </a:prstGeom>
          <a:solidFill>
            <a:srgbClr val="F7F4FA"/>
          </a:solidFill>
        </p:spPr>
        <p:txBody>
          <a:bodyPr/>
          <a:lstStyle/>
          <a:p>
            <a:endParaRPr lang="en-US"/>
          </a:p>
        </p:txBody>
      </p:sp>
      <p:sp>
        <p:nvSpPr>
          <p:cNvPr id="3" name="TextBox 3"/>
          <p:cNvSpPr txBox="1">
            <a:spLocks noGrp="1"/>
          </p:cNvSpPr>
          <p:nvPr>
            <p:ph type="title" idx="4294967295"/>
          </p:nvPr>
        </p:nvSpPr>
        <p:spPr>
          <a:xfrm>
            <a:off x="1026334" y="4263428"/>
            <a:ext cx="12859724" cy="103547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8640"/>
              </a:lnSpc>
              <a:spcBef>
                <a:spcPts val="0"/>
              </a:spcBef>
              <a:spcAft>
                <a:spcPts val="0"/>
              </a:spcAft>
              <a:buClrTx/>
              <a:buSzTx/>
              <a:buFontTx/>
              <a:buNone/>
              <a:tabLst/>
              <a:defRPr/>
            </a:pPr>
            <a:r>
              <a:rPr kumimoji="0" lang="en-US" sz="6500" b="1" i="0" u="none" strike="noStrike" kern="1200" cap="none" spc="0" normalizeH="0" baseline="0" noProof="0">
                <a:ln>
                  <a:noFill/>
                </a:ln>
                <a:solidFill>
                  <a:srgbClr val="17161C"/>
                </a:solidFill>
                <a:effectLst/>
                <a:uLnTx/>
                <a:uFillTx/>
                <a:latin typeface="Open Sans"/>
                <a:ea typeface="Roboto Bold"/>
                <a:cs typeface="Roboto Bold"/>
              </a:rPr>
              <a:t>Accessible Grantmaking</a:t>
            </a:r>
            <a:endParaRPr lang="en-US" sz="6500" b="1" i="0" u="none" strike="noStrike" kern="1200" cap="none" spc="0" normalizeH="0" baseline="0" noProof="0">
              <a:ln>
                <a:noFill/>
              </a:ln>
              <a:solidFill>
                <a:srgbClr val="17161C"/>
              </a:solidFill>
              <a:effectLst/>
              <a:uLnTx/>
              <a:uFillTx/>
              <a:latin typeface="Open Sans"/>
              <a:ea typeface="Roboto Bold"/>
              <a:cs typeface="Roboto Bold"/>
            </a:endParaRPr>
          </a:p>
        </p:txBody>
      </p:sp>
      <p:pic>
        <p:nvPicPr>
          <p:cNvPr id="4" name="Picture 4">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flipH="1" flipV="1">
            <a:off x="743502" y="-907214"/>
            <a:ext cx="1892551" cy="3379556"/>
          </a:xfrm>
          <a:prstGeom prst="rect">
            <a:avLst/>
          </a:prstGeom>
        </p:spPr>
      </p:pic>
      <p:grpSp>
        <p:nvGrpSpPr>
          <p:cNvPr id="5" name="Group 5">
            <a:extLst>
              <a:ext uri="{C183D7F6-B498-43B3-948B-1728B52AA6E4}">
                <adec:decorative xmlns:adec="http://schemas.microsoft.com/office/drawing/2017/decorative" val="1"/>
              </a:ext>
            </a:extLst>
          </p:cNvPr>
          <p:cNvGrpSpPr>
            <a:grpSpLocks noChangeAspect="1"/>
          </p:cNvGrpSpPr>
          <p:nvPr/>
        </p:nvGrpSpPr>
        <p:grpSpPr>
          <a:xfrm>
            <a:off x="1472169" y="1305113"/>
            <a:ext cx="701262" cy="734720"/>
            <a:chOff x="1362808" y="6434629"/>
            <a:chExt cx="10990384" cy="11514742"/>
          </a:xfrm>
        </p:grpSpPr>
        <p:sp>
          <p:nvSpPr>
            <p:cNvPr id="6" name="Freeform 6"/>
            <p:cNvSpPr/>
            <p:nvPr/>
          </p:nvSpPr>
          <p:spPr>
            <a:xfrm>
              <a:off x="1362808" y="6434629"/>
              <a:ext cx="10990384" cy="11514742"/>
            </a:xfrm>
            <a:custGeom>
              <a:avLst/>
              <a:gdLst/>
              <a:ahLst/>
              <a:cxnLst/>
              <a:rect l="l" t="t" r="r" b="b"/>
              <a:pathLst>
                <a:path w="10990384" h="11514742">
                  <a:moveTo>
                    <a:pt x="8792" y="5757371"/>
                  </a:moveTo>
                  <a:cubicBezTo>
                    <a:pt x="0" y="7723318"/>
                    <a:pt x="1043775" y="9543701"/>
                    <a:pt x="2744885" y="10529222"/>
                  </a:cubicBezTo>
                  <a:cubicBezTo>
                    <a:pt x="4445994" y="11514742"/>
                    <a:pt x="6544389" y="11514742"/>
                    <a:pt x="8245499" y="10529222"/>
                  </a:cubicBezTo>
                  <a:cubicBezTo>
                    <a:pt x="9946609" y="9543701"/>
                    <a:pt x="10990384" y="7723318"/>
                    <a:pt x="10981592" y="5757371"/>
                  </a:cubicBezTo>
                  <a:cubicBezTo>
                    <a:pt x="10990384" y="3791424"/>
                    <a:pt x="9946609" y="1971041"/>
                    <a:pt x="8245499" y="985520"/>
                  </a:cubicBezTo>
                  <a:cubicBezTo>
                    <a:pt x="6544389" y="0"/>
                    <a:pt x="4445994" y="0"/>
                    <a:pt x="2744885" y="985520"/>
                  </a:cubicBezTo>
                  <a:cubicBezTo>
                    <a:pt x="1043775" y="1971041"/>
                    <a:pt x="0" y="3791424"/>
                    <a:pt x="8792" y="5757371"/>
                  </a:cubicBezTo>
                  <a:close/>
                </a:path>
              </a:pathLst>
            </a:custGeom>
            <a:solidFill>
              <a:srgbClr val="8EC243"/>
            </a:solidFill>
          </p:spPr>
          <p:txBody>
            <a:bodyPr/>
            <a:lstStyle/>
            <a:p>
              <a:endParaRPr lang="en-US"/>
            </a:p>
          </p:txBody>
        </p:sp>
      </p:grpSp>
      <p:pic>
        <p:nvPicPr>
          <p:cNvPr id="7" name="Picture 7">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800000" flipV="1">
            <a:off x="16347824" y="6907444"/>
            <a:ext cx="1940176" cy="3464601"/>
          </a:xfrm>
          <a:prstGeom prst="rect">
            <a:avLst/>
          </a:prstGeom>
        </p:spPr>
      </p:pic>
      <p:pic>
        <p:nvPicPr>
          <p:cNvPr id="8" name="Picture 8">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800000">
            <a:off x="14106211" y="4860367"/>
            <a:ext cx="3095939" cy="2879223"/>
          </a:xfrm>
          <a:prstGeom prst="rect">
            <a:avLst/>
          </a:prstGeom>
        </p:spPr>
      </p:pic>
      <p:pic>
        <p:nvPicPr>
          <p:cNvPr id="9" name="Picture 9">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800000">
            <a:off x="14106211" y="1426395"/>
            <a:ext cx="3095939" cy="2879223"/>
          </a:xfrm>
          <a:prstGeom prst="rect">
            <a:avLst/>
          </a:prstGeom>
        </p:spPr>
      </p:pic>
      <p:grpSp>
        <p:nvGrpSpPr>
          <p:cNvPr id="10" name="Group 10">
            <a:extLst>
              <a:ext uri="{C183D7F6-B498-43B3-948B-1728B52AA6E4}">
                <adec:decorative xmlns:adec="http://schemas.microsoft.com/office/drawing/2017/decorative" val="1"/>
              </a:ext>
            </a:extLst>
          </p:cNvPr>
          <p:cNvGrpSpPr>
            <a:grpSpLocks noChangeAspect="1"/>
          </p:cNvGrpSpPr>
          <p:nvPr/>
        </p:nvGrpSpPr>
        <p:grpSpPr>
          <a:xfrm rot="-10800000">
            <a:off x="14590337" y="1011410"/>
            <a:ext cx="701262" cy="734720"/>
            <a:chOff x="1362808" y="6434629"/>
            <a:chExt cx="10990384" cy="11514742"/>
          </a:xfrm>
        </p:grpSpPr>
        <p:sp>
          <p:nvSpPr>
            <p:cNvPr id="11" name="Freeform 11"/>
            <p:cNvSpPr/>
            <p:nvPr/>
          </p:nvSpPr>
          <p:spPr>
            <a:xfrm>
              <a:off x="1362808" y="6434629"/>
              <a:ext cx="10990384" cy="11514742"/>
            </a:xfrm>
            <a:custGeom>
              <a:avLst/>
              <a:gdLst/>
              <a:ahLst/>
              <a:cxnLst/>
              <a:rect l="l" t="t" r="r" b="b"/>
              <a:pathLst>
                <a:path w="10990384" h="11514742">
                  <a:moveTo>
                    <a:pt x="8792" y="5757371"/>
                  </a:moveTo>
                  <a:cubicBezTo>
                    <a:pt x="0" y="7723318"/>
                    <a:pt x="1043775" y="9543701"/>
                    <a:pt x="2744885" y="10529222"/>
                  </a:cubicBezTo>
                  <a:cubicBezTo>
                    <a:pt x="4445994" y="11514742"/>
                    <a:pt x="6544389" y="11514742"/>
                    <a:pt x="8245499" y="10529222"/>
                  </a:cubicBezTo>
                  <a:cubicBezTo>
                    <a:pt x="9946609" y="9543701"/>
                    <a:pt x="10990384" y="7723318"/>
                    <a:pt x="10981592" y="5757371"/>
                  </a:cubicBezTo>
                  <a:cubicBezTo>
                    <a:pt x="10990384" y="3791424"/>
                    <a:pt x="9946609" y="1971041"/>
                    <a:pt x="8245499" y="985520"/>
                  </a:cubicBezTo>
                  <a:cubicBezTo>
                    <a:pt x="6544389" y="0"/>
                    <a:pt x="4445994" y="0"/>
                    <a:pt x="2744885" y="985520"/>
                  </a:cubicBezTo>
                  <a:cubicBezTo>
                    <a:pt x="1043775" y="1971041"/>
                    <a:pt x="0" y="3791424"/>
                    <a:pt x="8792" y="5757371"/>
                  </a:cubicBezTo>
                  <a:close/>
                </a:path>
              </a:pathLst>
            </a:custGeom>
            <a:solidFill>
              <a:srgbClr val="0D876E"/>
            </a:solidFill>
          </p:spPr>
          <p:txBody>
            <a:bodyPr/>
            <a:lstStyle/>
            <a:p>
              <a:endParaRPr lang="en-US"/>
            </a:p>
          </p:txBody>
        </p:sp>
      </p:grpSp>
      <p:pic>
        <p:nvPicPr>
          <p:cNvPr id="12" name="Picture 12">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800000">
            <a:off x="14106211" y="8294338"/>
            <a:ext cx="3095939" cy="2879223"/>
          </a:xfrm>
          <a:prstGeom prst="rect">
            <a:avLst/>
          </a:prstGeom>
        </p:spPr>
      </p:pic>
      <p:sp>
        <p:nvSpPr>
          <p:cNvPr id="13" name="TextBox 3">
            <a:extLst>
              <a:ext uri="{FF2B5EF4-FFF2-40B4-BE49-F238E27FC236}">
                <a16:creationId xmlns:a16="http://schemas.microsoft.com/office/drawing/2014/main" id="{E405373D-06F2-490B-ABBD-4810D4952993}"/>
              </a:ext>
            </a:extLst>
          </p:cNvPr>
          <p:cNvSpPr txBox="1">
            <a:spLocks/>
          </p:cNvSpPr>
          <p:nvPr/>
        </p:nvSpPr>
        <p:spPr>
          <a:xfrm>
            <a:off x="1026334" y="5669386"/>
            <a:ext cx="12859724" cy="98610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8640"/>
              </a:lnSpc>
              <a:spcBef>
                <a:spcPts val="0"/>
              </a:spcBef>
              <a:defRPr/>
            </a:pPr>
            <a:r>
              <a:rPr lang="en-US" sz="4800">
                <a:solidFill>
                  <a:srgbClr val="17161C"/>
                </a:solidFill>
                <a:latin typeface="Open Sans"/>
                <a:ea typeface="Open Sans"/>
                <a:cs typeface="Open Sans"/>
              </a:rPr>
              <a:t>Assess Then Address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7F4FA"/>
        </a:solidFill>
        <a:effectLst/>
      </p:bgPr>
    </p:bg>
    <p:spTree>
      <p:nvGrpSpPr>
        <p:cNvPr id="1" name=""/>
        <p:cNvGrpSpPr/>
        <p:nvPr/>
      </p:nvGrpSpPr>
      <p:grpSpPr>
        <a:xfrm>
          <a:off x="0" y="0"/>
          <a:ext cx="0" cy="0"/>
          <a:chOff x="0" y="0"/>
          <a:chExt cx="0" cy="0"/>
        </a:xfrm>
      </p:grpSpPr>
      <p:pic>
        <p:nvPicPr>
          <p:cNvPr id="7" name="Picture 7">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4271719" y="2212052"/>
            <a:ext cx="3095939" cy="2879223"/>
          </a:xfrm>
          <a:prstGeom prst="rect">
            <a:avLst/>
          </a:prstGeom>
        </p:spPr>
      </p:pic>
      <p:pic>
        <p:nvPicPr>
          <p:cNvPr id="8" name="Picture 8">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4271719" y="5846184"/>
            <a:ext cx="3095939" cy="2879223"/>
          </a:xfrm>
          <a:prstGeom prst="rect">
            <a:avLst/>
          </a:prstGeom>
        </p:spPr>
      </p:pic>
      <p:grpSp>
        <p:nvGrpSpPr>
          <p:cNvPr id="9" name="Group 9">
            <a:extLst>
              <a:ext uri="{C183D7F6-B498-43B3-948B-1728B52AA6E4}">
                <adec:decorative xmlns:adec="http://schemas.microsoft.com/office/drawing/2017/decorative" val="1"/>
              </a:ext>
            </a:extLst>
          </p:cNvPr>
          <p:cNvGrpSpPr>
            <a:grpSpLocks noChangeAspect="1"/>
          </p:cNvGrpSpPr>
          <p:nvPr/>
        </p:nvGrpSpPr>
        <p:grpSpPr>
          <a:xfrm rot="5400000">
            <a:off x="14004177" y="8540870"/>
            <a:ext cx="701262" cy="734720"/>
            <a:chOff x="1362808" y="6434629"/>
            <a:chExt cx="10990384" cy="11514742"/>
          </a:xfrm>
        </p:grpSpPr>
        <p:sp>
          <p:nvSpPr>
            <p:cNvPr id="10" name="Freeform 10"/>
            <p:cNvSpPr/>
            <p:nvPr/>
          </p:nvSpPr>
          <p:spPr>
            <a:xfrm>
              <a:off x="1362808" y="6434629"/>
              <a:ext cx="10990384" cy="11514742"/>
            </a:xfrm>
            <a:custGeom>
              <a:avLst/>
              <a:gdLst/>
              <a:ahLst/>
              <a:cxnLst/>
              <a:rect l="l" t="t" r="r" b="b"/>
              <a:pathLst>
                <a:path w="10990384" h="11514742">
                  <a:moveTo>
                    <a:pt x="8792" y="5757371"/>
                  </a:moveTo>
                  <a:cubicBezTo>
                    <a:pt x="0" y="7723318"/>
                    <a:pt x="1043775" y="9543701"/>
                    <a:pt x="2744885" y="10529222"/>
                  </a:cubicBezTo>
                  <a:cubicBezTo>
                    <a:pt x="4445994" y="11514742"/>
                    <a:pt x="6544389" y="11514742"/>
                    <a:pt x="8245499" y="10529222"/>
                  </a:cubicBezTo>
                  <a:cubicBezTo>
                    <a:pt x="9946609" y="9543701"/>
                    <a:pt x="10990384" y="7723318"/>
                    <a:pt x="10981592" y="5757371"/>
                  </a:cubicBezTo>
                  <a:cubicBezTo>
                    <a:pt x="10990384" y="3791424"/>
                    <a:pt x="9946609" y="1971041"/>
                    <a:pt x="8245499" y="985520"/>
                  </a:cubicBezTo>
                  <a:cubicBezTo>
                    <a:pt x="6544389" y="0"/>
                    <a:pt x="4445994" y="0"/>
                    <a:pt x="2744885" y="985520"/>
                  </a:cubicBezTo>
                  <a:cubicBezTo>
                    <a:pt x="1043775" y="1971041"/>
                    <a:pt x="0" y="3791424"/>
                    <a:pt x="8792" y="5757371"/>
                  </a:cubicBezTo>
                  <a:close/>
                </a:path>
              </a:pathLst>
            </a:custGeom>
            <a:solidFill>
              <a:srgbClr val="8EC243"/>
            </a:solidFill>
          </p:spPr>
          <p:txBody>
            <a:bodyPr/>
            <a:lstStyle/>
            <a:p>
              <a:endParaRPr lang="en-US"/>
            </a:p>
          </p:txBody>
        </p:sp>
      </p:grpSp>
      <p:grpSp>
        <p:nvGrpSpPr>
          <p:cNvPr id="22" name="Group 3">
            <a:extLst>
              <a:ext uri="{FF2B5EF4-FFF2-40B4-BE49-F238E27FC236}">
                <a16:creationId xmlns:a16="http://schemas.microsoft.com/office/drawing/2014/main" id="{430EC7C6-F39A-8EC4-2155-B04C1E15BA25}"/>
              </a:ext>
              <a:ext uri="{C183D7F6-B498-43B3-948B-1728B52AA6E4}">
                <adec:decorative xmlns:adec="http://schemas.microsoft.com/office/drawing/2017/decorative" val="1"/>
              </a:ext>
            </a:extLst>
          </p:cNvPr>
          <p:cNvGrpSpPr/>
          <p:nvPr/>
        </p:nvGrpSpPr>
        <p:grpSpPr>
          <a:xfrm>
            <a:off x="0" y="-101292"/>
            <a:ext cx="18265521" cy="3165784"/>
            <a:chOff x="0" y="0"/>
            <a:chExt cx="4810672" cy="833787"/>
          </a:xfrm>
        </p:grpSpPr>
        <p:sp>
          <p:nvSpPr>
            <p:cNvPr id="23" name="Freeform 4">
              <a:extLst>
                <a:ext uri="{FF2B5EF4-FFF2-40B4-BE49-F238E27FC236}">
                  <a16:creationId xmlns:a16="http://schemas.microsoft.com/office/drawing/2014/main" id="{A33E043A-9561-D57B-59AD-515E7DCCFDC7}"/>
                </a:ext>
              </a:extLst>
            </p:cNvPr>
            <p:cNvSpPr/>
            <p:nvPr/>
          </p:nvSpPr>
          <p:spPr>
            <a:xfrm>
              <a:off x="0" y="0"/>
              <a:ext cx="4810672" cy="833787"/>
            </a:xfrm>
            <a:custGeom>
              <a:avLst/>
              <a:gdLst/>
              <a:ahLst/>
              <a:cxnLst/>
              <a:rect l="l" t="t" r="r" b="b"/>
              <a:pathLst>
                <a:path w="4810672" h="833787">
                  <a:moveTo>
                    <a:pt x="0" y="0"/>
                  </a:moveTo>
                  <a:lnTo>
                    <a:pt x="4810672" y="0"/>
                  </a:lnTo>
                  <a:lnTo>
                    <a:pt x="4810672" y="833787"/>
                  </a:lnTo>
                  <a:lnTo>
                    <a:pt x="0" y="833787"/>
                  </a:lnTo>
                  <a:close/>
                </a:path>
              </a:pathLst>
            </a:custGeom>
            <a:solidFill>
              <a:srgbClr val="156052"/>
            </a:solidFill>
          </p:spPr>
          <p:txBody>
            <a:bodyPr/>
            <a:lstStyle/>
            <a:p>
              <a:endParaRPr lang="en-US"/>
            </a:p>
          </p:txBody>
        </p:sp>
        <p:sp>
          <p:nvSpPr>
            <p:cNvPr id="24" name="TextBox 5">
              <a:extLst>
                <a:ext uri="{FF2B5EF4-FFF2-40B4-BE49-F238E27FC236}">
                  <a16:creationId xmlns:a16="http://schemas.microsoft.com/office/drawing/2014/main" id="{03662F13-2D40-AC6F-54A6-7A60A6256E3A}"/>
                </a:ext>
              </a:extLst>
            </p:cNvPr>
            <p:cNvSpPr txBox="1"/>
            <p:nvPr/>
          </p:nvSpPr>
          <p:spPr>
            <a:xfrm>
              <a:off x="0" y="-47625"/>
              <a:ext cx="812800" cy="860425"/>
            </a:xfrm>
            <a:prstGeom prst="rect">
              <a:avLst/>
            </a:prstGeom>
          </p:spPr>
          <p:txBody>
            <a:bodyPr lIns="50800" tIns="50800" rIns="50800" bIns="50800" rtlCol="0" anchor="ctr"/>
            <a:lstStyle/>
            <a:p>
              <a:pPr algn="ctr">
                <a:lnSpc>
                  <a:spcPts val="3499"/>
                </a:lnSpc>
              </a:pPr>
              <a:endParaRPr/>
            </a:p>
          </p:txBody>
        </p:sp>
      </p:grpSp>
      <p:sp>
        <p:nvSpPr>
          <p:cNvPr id="25" name="Title 24">
            <a:extLst>
              <a:ext uri="{FF2B5EF4-FFF2-40B4-BE49-F238E27FC236}">
                <a16:creationId xmlns:a16="http://schemas.microsoft.com/office/drawing/2014/main" id="{D957F227-E44B-9496-496F-C4787B21B2A9}"/>
              </a:ext>
            </a:extLst>
          </p:cNvPr>
          <p:cNvSpPr txBox="1">
            <a:spLocks noGrp="1"/>
          </p:cNvSpPr>
          <p:nvPr>
            <p:ph type="title" idx="4294967295"/>
          </p:nvPr>
        </p:nvSpPr>
        <p:spPr>
          <a:xfrm>
            <a:off x="641437" y="743945"/>
            <a:ext cx="9408695" cy="156966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chemeClr val="bg1"/>
                </a:solidFill>
                <a:effectLst/>
                <a:uLnTx/>
                <a:uFillTx/>
                <a:latin typeface="Open Sans"/>
                <a:ea typeface="Open Sans"/>
                <a:cs typeface="Open Sans"/>
              </a:rPr>
              <a:t>Identifying Barriers in our Grantmaking Processes</a:t>
            </a:r>
          </a:p>
        </p:txBody>
      </p:sp>
      <p:sp>
        <p:nvSpPr>
          <p:cNvPr id="35" name="TextBox 34">
            <a:extLst>
              <a:ext uri="{FF2B5EF4-FFF2-40B4-BE49-F238E27FC236}">
                <a16:creationId xmlns:a16="http://schemas.microsoft.com/office/drawing/2014/main" id="{B001E236-441E-3F9B-3472-6553F4BECA8D}"/>
              </a:ext>
            </a:extLst>
          </p:cNvPr>
          <p:cNvSpPr txBox="1"/>
          <p:nvPr/>
        </p:nvSpPr>
        <p:spPr>
          <a:xfrm>
            <a:off x="11703400" y="729848"/>
            <a:ext cx="5565679" cy="1507943"/>
          </a:xfrm>
          <a:prstGeom prst="rect">
            <a:avLst/>
          </a:prstGeom>
          <a:noFill/>
        </p:spPr>
        <p:txBody>
          <a:bodyPr wrap="square" lIns="91440" tIns="45720" rIns="91440" bIns="45720" rtlCol="0" anchor="t">
            <a:spAutoFit/>
          </a:bodyPr>
          <a:lstStyle/>
          <a:p>
            <a:r>
              <a:rPr lang="en-US" sz="3000">
                <a:solidFill>
                  <a:schemeClr val="bg1"/>
                </a:solidFill>
                <a:latin typeface="Roboto"/>
                <a:ea typeface="Roboto"/>
                <a:cs typeface="Roboto"/>
              </a:rPr>
              <a:t>Barriers come in many forms, but can usually be categorized as physical or attitudinal. </a:t>
            </a:r>
            <a:endParaRPr lang="en-US" sz="3000">
              <a:solidFill>
                <a:schemeClr val="bg1"/>
              </a:solidFill>
              <a:latin typeface="Roboto" panose="02000000000000000000" pitchFamily="2" charset="0"/>
              <a:ea typeface="Roboto" panose="02000000000000000000" pitchFamily="2" charset="0"/>
              <a:cs typeface="Roboto" panose="02000000000000000000" pitchFamily="2" charset="0"/>
            </a:endParaRPr>
          </a:p>
        </p:txBody>
      </p:sp>
      <p:grpSp>
        <p:nvGrpSpPr>
          <p:cNvPr id="11" name="Group 11">
            <a:extLst>
              <a:ext uri="{C183D7F6-B498-43B3-948B-1728B52AA6E4}">
                <adec:decorative xmlns:adec="http://schemas.microsoft.com/office/drawing/2017/decorative" val="1"/>
              </a:ext>
            </a:extLst>
          </p:cNvPr>
          <p:cNvGrpSpPr/>
          <p:nvPr/>
        </p:nvGrpSpPr>
        <p:grpSpPr>
          <a:xfrm>
            <a:off x="1028699" y="3498908"/>
            <a:ext cx="12345157" cy="2540382"/>
            <a:chOff x="0" y="9525"/>
            <a:chExt cx="14863137" cy="3387177"/>
          </a:xfrm>
        </p:grpSpPr>
        <p:sp>
          <p:nvSpPr>
            <p:cNvPr id="12" name="TextBox 12"/>
            <p:cNvSpPr txBox="1"/>
            <p:nvPr/>
          </p:nvSpPr>
          <p:spPr>
            <a:xfrm>
              <a:off x="0" y="9525"/>
              <a:ext cx="14863137" cy="1089103"/>
            </a:xfrm>
            <a:prstGeom prst="rect">
              <a:avLst/>
            </a:prstGeom>
          </p:spPr>
          <p:txBody>
            <a:bodyPr lIns="0" tIns="0" rIns="0" bIns="0" rtlCol="0" anchor="t">
              <a:spAutoFit/>
            </a:bodyPr>
            <a:lstStyle/>
            <a:p>
              <a:pPr>
                <a:lnSpc>
                  <a:spcPts val="6599"/>
                </a:lnSpc>
              </a:pPr>
              <a:r>
                <a:rPr lang="en-US" sz="5499" dirty="0">
                  <a:solidFill>
                    <a:srgbClr val="17161C"/>
                  </a:solidFill>
                  <a:latin typeface="Open Sans Bold"/>
                </a:rPr>
                <a:t>Physical barriers</a:t>
              </a:r>
            </a:p>
          </p:txBody>
        </p:sp>
        <p:sp>
          <p:nvSpPr>
            <p:cNvPr id="13" name="TextBox 13"/>
            <p:cNvSpPr txBox="1"/>
            <p:nvPr/>
          </p:nvSpPr>
          <p:spPr>
            <a:xfrm>
              <a:off x="0" y="1208068"/>
              <a:ext cx="14863137" cy="2188634"/>
            </a:xfrm>
            <a:prstGeom prst="rect">
              <a:avLst/>
            </a:prstGeom>
          </p:spPr>
          <p:txBody>
            <a:bodyPr lIns="0" tIns="0" rIns="0" bIns="0" rtlCol="0" anchor="t">
              <a:spAutoFit/>
            </a:bodyPr>
            <a:lstStyle/>
            <a:p>
              <a:pPr>
                <a:lnSpc>
                  <a:spcPts val="4361"/>
                </a:lnSpc>
                <a:spcBef>
                  <a:spcPct val="0"/>
                </a:spcBef>
              </a:pPr>
              <a:r>
                <a:rPr lang="fr-FR" sz="2800" dirty="0" err="1">
                  <a:solidFill>
                    <a:srgbClr val="17161C"/>
                  </a:solidFill>
                  <a:latin typeface="Roboto"/>
                  <a:ea typeface="Roboto"/>
                  <a:cs typeface="Arial"/>
                </a:rPr>
                <a:t>Barriers</a:t>
              </a:r>
              <a:r>
                <a:rPr lang="fr-FR" sz="2800" dirty="0">
                  <a:solidFill>
                    <a:srgbClr val="17161C"/>
                  </a:solidFill>
                  <a:latin typeface="Roboto"/>
                  <a:ea typeface="Roboto"/>
                  <a:cs typeface="Arial"/>
                </a:rPr>
                <a:t> </a:t>
              </a:r>
              <a:r>
                <a:rPr lang="fr-FR" sz="2800" dirty="0" err="1">
                  <a:solidFill>
                    <a:srgbClr val="17161C"/>
                  </a:solidFill>
                  <a:latin typeface="Roboto"/>
                  <a:ea typeface="Roboto"/>
                  <a:cs typeface="Arial"/>
                </a:rPr>
                <a:t>that</a:t>
              </a:r>
              <a:r>
                <a:rPr lang="fr-FR" sz="2800" dirty="0">
                  <a:solidFill>
                    <a:srgbClr val="17161C"/>
                  </a:solidFill>
                  <a:latin typeface="Roboto"/>
                  <a:ea typeface="Roboto"/>
                  <a:cs typeface="Arial"/>
                </a:rPr>
                <a:t> affect </a:t>
              </a:r>
              <a:r>
                <a:rPr lang="fr-FR" sz="2800" dirty="0" err="1">
                  <a:solidFill>
                    <a:srgbClr val="17161C"/>
                  </a:solidFill>
                  <a:latin typeface="Roboto"/>
                  <a:ea typeface="Roboto"/>
                  <a:cs typeface="Arial"/>
                </a:rPr>
                <a:t>our</a:t>
              </a:r>
              <a:r>
                <a:rPr lang="fr-FR" sz="2800" dirty="0">
                  <a:solidFill>
                    <a:srgbClr val="17161C"/>
                  </a:solidFill>
                  <a:latin typeface="Roboto"/>
                  <a:ea typeface="Roboto"/>
                  <a:cs typeface="Arial"/>
                </a:rPr>
                <a:t> </a:t>
              </a:r>
              <a:r>
                <a:rPr lang="fr-FR" sz="2800" dirty="0" err="1">
                  <a:solidFill>
                    <a:srgbClr val="17161C"/>
                  </a:solidFill>
                  <a:latin typeface="Roboto"/>
                  <a:ea typeface="Roboto"/>
                  <a:cs typeface="Arial"/>
                </a:rPr>
                <a:t>environments</a:t>
              </a:r>
              <a:r>
                <a:rPr lang="fr-FR" sz="2800" dirty="0">
                  <a:solidFill>
                    <a:srgbClr val="17161C"/>
                  </a:solidFill>
                  <a:latin typeface="Roboto"/>
                  <a:ea typeface="Roboto"/>
                  <a:cs typeface="Arial"/>
                </a:rPr>
                <a:t>. In </a:t>
              </a:r>
              <a:r>
                <a:rPr lang="fr-FR" sz="2800" dirty="0" err="1">
                  <a:solidFill>
                    <a:srgbClr val="17161C"/>
                  </a:solidFill>
                  <a:latin typeface="Roboto"/>
                  <a:ea typeface="Roboto"/>
                  <a:cs typeface="Arial"/>
                </a:rPr>
                <a:t>grantmaking</a:t>
              </a:r>
              <a:r>
                <a:rPr lang="fr-FR" sz="2800" dirty="0">
                  <a:solidFill>
                    <a:srgbClr val="17161C"/>
                  </a:solidFill>
                  <a:latin typeface="Roboto"/>
                  <a:ea typeface="Roboto"/>
                  <a:cs typeface="Arial"/>
                </a:rPr>
                <a:t>, </a:t>
              </a:r>
              <a:r>
                <a:rPr lang="fr-FR" sz="2800" dirty="0" err="1">
                  <a:solidFill>
                    <a:srgbClr val="17161C"/>
                  </a:solidFill>
                  <a:latin typeface="Roboto"/>
                  <a:ea typeface="Roboto"/>
                  <a:cs typeface="Arial"/>
                </a:rPr>
                <a:t>these</a:t>
              </a:r>
              <a:r>
                <a:rPr lang="fr-FR" sz="2800" dirty="0">
                  <a:solidFill>
                    <a:srgbClr val="17161C"/>
                  </a:solidFill>
                  <a:latin typeface="Roboto"/>
                  <a:ea typeface="Roboto"/>
                  <a:cs typeface="Arial"/>
                </a:rPr>
                <a:t> can </a:t>
              </a:r>
              <a:r>
                <a:rPr lang="fr-FR" sz="2800" dirty="0" err="1">
                  <a:solidFill>
                    <a:srgbClr val="17161C"/>
                  </a:solidFill>
                  <a:latin typeface="Roboto"/>
                  <a:ea typeface="Roboto"/>
                  <a:cs typeface="Arial"/>
                </a:rPr>
                <a:t>be</a:t>
              </a:r>
              <a:r>
                <a:rPr lang="fr-FR" sz="2800" dirty="0">
                  <a:solidFill>
                    <a:srgbClr val="17161C"/>
                  </a:solidFill>
                  <a:latin typeface="Roboto"/>
                  <a:ea typeface="Roboto"/>
                  <a:cs typeface="Arial"/>
                </a:rPr>
                <a:t> inaccessible </a:t>
              </a:r>
              <a:r>
                <a:rPr lang="fr-FR" sz="2800" dirty="0" err="1">
                  <a:solidFill>
                    <a:srgbClr val="17161C"/>
                  </a:solidFill>
                  <a:latin typeface="Roboto"/>
                  <a:ea typeface="Roboto"/>
                  <a:cs typeface="Arial"/>
                </a:rPr>
                <a:t>websites</a:t>
              </a:r>
              <a:r>
                <a:rPr lang="fr-FR" sz="2800" dirty="0">
                  <a:solidFill>
                    <a:srgbClr val="17161C"/>
                  </a:solidFill>
                  <a:latin typeface="Roboto"/>
                  <a:ea typeface="Roboto"/>
                  <a:cs typeface="Arial"/>
                </a:rPr>
                <a:t>, </a:t>
              </a:r>
              <a:r>
                <a:rPr lang="fr-FR" sz="2800" dirty="0" err="1">
                  <a:solidFill>
                    <a:srgbClr val="17161C"/>
                  </a:solidFill>
                  <a:latin typeface="Roboto"/>
                  <a:ea typeface="Roboto"/>
                  <a:cs typeface="Arial"/>
                </a:rPr>
                <a:t>resources</a:t>
              </a:r>
              <a:r>
                <a:rPr lang="fr-FR" sz="2800" dirty="0">
                  <a:solidFill>
                    <a:srgbClr val="17161C"/>
                  </a:solidFill>
                  <a:latin typeface="Roboto"/>
                  <a:ea typeface="Roboto"/>
                  <a:cs typeface="Arial"/>
                </a:rPr>
                <a:t>, </a:t>
              </a:r>
              <a:r>
                <a:rPr lang="fr-FR" sz="2800" dirty="0" err="1">
                  <a:solidFill>
                    <a:srgbClr val="17161C"/>
                  </a:solidFill>
                  <a:latin typeface="Roboto"/>
                  <a:ea typeface="Roboto"/>
                  <a:cs typeface="Arial"/>
                </a:rPr>
                <a:t>grant</a:t>
              </a:r>
              <a:r>
                <a:rPr lang="fr-FR" sz="2800" dirty="0">
                  <a:solidFill>
                    <a:srgbClr val="17161C"/>
                  </a:solidFill>
                  <a:latin typeface="Roboto"/>
                  <a:ea typeface="Roboto"/>
                  <a:cs typeface="Arial"/>
                </a:rPr>
                <a:t> management </a:t>
              </a:r>
              <a:r>
                <a:rPr lang="fr-FR" sz="2800" dirty="0" err="1">
                  <a:solidFill>
                    <a:srgbClr val="17161C"/>
                  </a:solidFill>
                  <a:latin typeface="Roboto"/>
                  <a:ea typeface="Roboto"/>
                  <a:cs typeface="Arial"/>
                </a:rPr>
                <a:t>systems</a:t>
              </a:r>
              <a:r>
                <a:rPr lang="fr-FR" sz="2800" dirty="0">
                  <a:solidFill>
                    <a:srgbClr val="17161C"/>
                  </a:solidFill>
                  <a:latin typeface="Roboto"/>
                  <a:ea typeface="Roboto"/>
                  <a:cs typeface="Arial"/>
                </a:rPr>
                <a:t>, applications, </a:t>
              </a:r>
              <a:r>
                <a:rPr lang="fr-FR" sz="2800" dirty="0" err="1">
                  <a:solidFill>
                    <a:srgbClr val="17161C"/>
                  </a:solidFill>
                  <a:latin typeface="Roboto"/>
                  <a:ea typeface="Roboto"/>
                  <a:cs typeface="Arial"/>
                </a:rPr>
                <a:t>informational</a:t>
              </a:r>
              <a:r>
                <a:rPr lang="fr-FR" sz="2800" dirty="0">
                  <a:solidFill>
                    <a:srgbClr val="17161C"/>
                  </a:solidFill>
                  <a:latin typeface="Roboto"/>
                  <a:ea typeface="Roboto"/>
                  <a:cs typeface="Arial"/>
                </a:rPr>
                <a:t> webinars, venues, and more. </a:t>
              </a:r>
              <a:endParaRPr lang="en-US" sz="2800" dirty="0">
                <a:latin typeface="Roboto"/>
                <a:ea typeface="Roboto"/>
                <a:cs typeface="Roboto"/>
              </a:endParaRPr>
            </a:p>
          </p:txBody>
        </p:sp>
      </p:grpSp>
      <p:grpSp>
        <p:nvGrpSpPr>
          <p:cNvPr id="5" name="Group 11">
            <a:extLst>
              <a:ext uri="{FF2B5EF4-FFF2-40B4-BE49-F238E27FC236}">
                <a16:creationId xmlns:a16="http://schemas.microsoft.com/office/drawing/2014/main" id="{B958A094-CAEF-ED52-AD62-0A444719A947}"/>
              </a:ext>
              <a:ext uri="{C183D7F6-B498-43B3-948B-1728B52AA6E4}">
                <adec:decorative xmlns:adec="http://schemas.microsoft.com/office/drawing/2017/decorative" val="1"/>
              </a:ext>
            </a:extLst>
          </p:cNvPr>
          <p:cNvGrpSpPr/>
          <p:nvPr/>
        </p:nvGrpSpPr>
        <p:grpSpPr>
          <a:xfrm>
            <a:off x="1028699" y="6501587"/>
            <a:ext cx="12345156" cy="3121405"/>
            <a:chOff x="-2" y="499382"/>
            <a:chExt cx="14863139" cy="4161872"/>
          </a:xfrm>
        </p:grpSpPr>
        <p:sp>
          <p:nvSpPr>
            <p:cNvPr id="6" name="TextBox 12">
              <a:extLst>
                <a:ext uri="{FF2B5EF4-FFF2-40B4-BE49-F238E27FC236}">
                  <a16:creationId xmlns:a16="http://schemas.microsoft.com/office/drawing/2014/main" id="{B7A04085-A4D3-F7C2-EA61-9D44847B43AE}"/>
                </a:ext>
              </a:extLst>
            </p:cNvPr>
            <p:cNvSpPr txBox="1"/>
            <p:nvPr/>
          </p:nvSpPr>
          <p:spPr>
            <a:xfrm>
              <a:off x="0" y="499382"/>
              <a:ext cx="14863137" cy="1095374"/>
            </a:xfrm>
            <a:prstGeom prst="rect">
              <a:avLst/>
            </a:prstGeom>
          </p:spPr>
          <p:txBody>
            <a:bodyPr lIns="0" tIns="0" rIns="0" bIns="0" rtlCol="0" anchor="t">
              <a:spAutoFit/>
            </a:bodyPr>
            <a:lstStyle/>
            <a:p>
              <a:pPr>
                <a:lnSpc>
                  <a:spcPts val="6599"/>
                </a:lnSpc>
              </a:pPr>
              <a:r>
                <a:rPr lang="en-US" sz="5499">
                  <a:solidFill>
                    <a:srgbClr val="17161C"/>
                  </a:solidFill>
                  <a:latin typeface="Open Sans Bold"/>
                </a:rPr>
                <a:t>Attitudinal barriers</a:t>
              </a:r>
            </a:p>
          </p:txBody>
        </p:sp>
        <p:sp>
          <p:nvSpPr>
            <p:cNvPr id="14" name="TextBox 13">
              <a:extLst>
                <a:ext uri="{FF2B5EF4-FFF2-40B4-BE49-F238E27FC236}">
                  <a16:creationId xmlns:a16="http://schemas.microsoft.com/office/drawing/2014/main" id="{1EE7FFC2-B115-425F-A6F3-4834A6A1B9C7}"/>
                </a:ext>
              </a:extLst>
            </p:cNvPr>
            <p:cNvSpPr txBox="1"/>
            <p:nvPr/>
          </p:nvSpPr>
          <p:spPr>
            <a:xfrm>
              <a:off x="-2" y="1720279"/>
              <a:ext cx="14863137" cy="2940975"/>
            </a:xfrm>
            <a:prstGeom prst="rect">
              <a:avLst/>
            </a:prstGeom>
          </p:spPr>
          <p:txBody>
            <a:bodyPr lIns="0" tIns="0" rIns="0" bIns="0" rtlCol="0" anchor="t">
              <a:spAutoFit/>
            </a:bodyPr>
            <a:lstStyle/>
            <a:p>
              <a:pPr>
                <a:lnSpc>
                  <a:spcPts val="4361"/>
                </a:lnSpc>
                <a:spcBef>
                  <a:spcPct val="0"/>
                </a:spcBef>
              </a:pPr>
              <a:r>
                <a:rPr lang="en-US" sz="2800">
                  <a:solidFill>
                    <a:srgbClr val="17161C"/>
                  </a:solidFill>
                  <a:latin typeface="Roboto"/>
                  <a:ea typeface="Roboto"/>
                  <a:cs typeface="Roboto"/>
                </a:rPr>
                <a:t>Barriers that stem from our perceptions. In grantmaking, these can manifest as siloed initiatives, treating accessibility as an afterthought, not recognizing disability as a data point in social demographics, prejudice, ableism against disabled leaders, and more.</a:t>
              </a:r>
            </a:p>
          </p:txBody>
        </p:sp>
      </p:grpSp>
    </p:spTree>
    <p:extLst>
      <p:ext uri="{BB962C8B-B14F-4D97-AF65-F5344CB8AC3E}">
        <p14:creationId xmlns:p14="http://schemas.microsoft.com/office/powerpoint/2010/main" val="3086593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7F4FA"/>
        </a:solidFill>
        <a:effectLst/>
      </p:bgPr>
    </p:bg>
    <p:spTree>
      <p:nvGrpSpPr>
        <p:cNvPr id="1" name=""/>
        <p:cNvGrpSpPr/>
        <p:nvPr/>
      </p:nvGrpSpPr>
      <p:grpSpPr>
        <a:xfrm>
          <a:off x="0" y="0"/>
          <a:ext cx="0" cy="0"/>
          <a:chOff x="0" y="0"/>
          <a:chExt cx="0" cy="0"/>
        </a:xfrm>
      </p:grpSpPr>
      <p:pic>
        <p:nvPicPr>
          <p:cNvPr id="3" name="Picture 3">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800000">
            <a:off x="15793253" y="-482350"/>
            <a:ext cx="3095939" cy="2879223"/>
          </a:xfrm>
          <a:prstGeom prst="rect">
            <a:avLst/>
          </a:prstGeom>
        </p:spPr>
      </p:pic>
      <p:sp>
        <p:nvSpPr>
          <p:cNvPr id="7" name="Freeform 4">
            <a:extLst>
              <a:ext uri="{FF2B5EF4-FFF2-40B4-BE49-F238E27FC236}">
                <a16:creationId xmlns:a16="http://schemas.microsoft.com/office/drawing/2014/main" id="{757C15CA-11A4-9E80-CCDD-F5BF2DC76509}"/>
              </a:ext>
              <a:ext uri="{C183D7F6-B498-43B3-948B-1728B52AA6E4}">
                <adec:decorative xmlns:adec="http://schemas.microsoft.com/office/drawing/2017/decorative" val="1"/>
              </a:ext>
            </a:extLst>
          </p:cNvPr>
          <p:cNvSpPr/>
          <p:nvPr/>
        </p:nvSpPr>
        <p:spPr>
          <a:xfrm rot="5400000">
            <a:off x="10545792" y="2551331"/>
            <a:ext cx="10286088" cy="5192992"/>
          </a:xfrm>
          <a:custGeom>
            <a:avLst/>
            <a:gdLst/>
            <a:ahLst/>
            <a:cxnLst/>
            <a:rect l="l" t="t" r="r" b="b"/>
            <a:pathLst>
              <a:path w="4810672" h="833787">
                <a:moveTo>
                  <a:pt x="0" y="0"/>
                </a:moveTo>
                <a:lnTo>
                  <a:pt x="4810672" y="0"/>
                </a:lnTo>
                <a:lnTo>
                  <a:pt x="4810672" y="833787"/>
                </a:lnTo>
                <a:lnTo>
                  <a:pt x="0" y="833787"/>
                </a:lnTo>
                <a:close/>
              </a:path>
            </a:pathLst>
          </a:custGeom>
          <a:solidFill>
            <a:srgbClr val="156052"/>
          </a:solidFill>
        </p:spPr>
        <p:txBody>
          <a:bodyPr/>
          <a:lstStyle/>
          <a:p>
            <a:endParaRPr lang="en-US"/>
          </a:p>
        </p:txBody>
      </p:sp>
      <p:sp>
        <p:nvSpPr>
          <p:cNvPr id="5" name="Title 4">
            <a:extLst>
              <a:ext uri="{FF2B5EF4-FFF2-40B4-BE49-F238E27FC236}">
                <a16:creationId xmlns:a16="http://schemas.microsoft.com/office/drawing/2014/main" id="{2F060963-A2E2-886D-FBE4-192FDEF4AF54}"/>
              </a:ext>
            </a:extLst>
          </p:cNvPr>
          <p:cNvSpPr>
            <a:spLocks noGrp="1"/>
          </p:cNvSpPr>
          <p:nvPr>
            <p:ph type="title" idx="4294967295"/>
          </p:nvPr>
        </p:nvSpPr>
        <p:spPr>
          <a:xfrm>
            <a:off x="457200" y="-1143000"/>
            <a:ext cx="8229600" cy="1143000"/>
          </a:xfrm>
        </p:spPr>
        <p:txBody>
          <a:bodyPr vert="horz" lIns="91440" tIns="45720" rIns="91440" bIns="45720" rtlCol="0" anchor="b">
            <a:normAutofit fontScale="90000"/>
          </a:bodyPr>
          <a:lstStyle/>
          <a:p>
            <a:r>
              <a:rPr lang="en-US"/>
              <a:t>Areas to Assess for Barriers, Initiative Development</a:t>
            </a:r>
          </a:p>
        </p:txBody>
      </p:sp>
      <p:sp>
        <p:nvSpPr>
          <p:cNvPr id="4" name="TextBox 4"/>
          <p:cNvSpPr txBox="1"/>
          <p:nvPr/>
        </p:nvSpPr>
        <p:spPr>
          <a:xfrm>
            <a:off x="763191" y="746038"/>
            <a:ext cx="13891177" cy="857250"/>
          </a:xfrm>
          <a:prstGeom prst="rect">
            <a:avLst/>
          </a:prstGeom>
        </p:spPr>
        <p:txBody>
          <a:bodyPr lIns="0" tIns="0" rIns="0" bIns="0" rtlCol="0" anchor="t">
            <a:spAutoFit/>
          </a:bodyPr>
          <a:lstStyle/>
          <a:p>
            <a:pPr>
              <a:lnSpc>
                <a:spcPts val="6720"/>
              </a:lnSpc>
            </a:pPr>
            <a:r>
              <a:rPr lang="en-US" sz="5600">
                <a:solidFill>
                  <a:srgbClr val="17161C"/>
                </a:solidFill>
                <a:latin typeface="Open Sans Bold"/>
              </a:rPr>
              <a:t>Areas to Assess for Barriers</a:t>
            </a:r>
          </a:p>
        </p:txBody>
      </p:sp>
      <p:grpSp>
        <p:nvGrpSpPr>
          <p:cNvPr id="8" name="Group 8">
            <a:extLst>
              <a:ext uri="{C183D7F6-B498-43B3-948B-1728B52AA6E4}">
                <adec:decorative xmlns:adec="http://schemas.microsoft.com/office/drawing/2017/decorative" val="1"/>
              </a:ext>
            </a:extLst>
          </p:cNvPr>
          <p:cNvGrpSpPr/>
          <p:nvPr/>
        </p:nvGrpSpPr>
        <p:grpSpPr>
          <a:xfrm>
            <a:off x="700373" y="2493459"/>
            <a:ext cx="11445383" cy="6498514"/>
            <a:chOff x="-209295" y="-132840"/>
            <a:chExt cx="19560510" cy="9782450"/>
          </a:xfrm>
        </p:grpSpPr>
        <p:sp>
          <p:nvSpPr>
            <p:cNvPr id="9" name="TextBox 9" descr="Initiative Development &#10;"/>
            <p:cNvSpPr txBox="1"/>
            <p:nvPr/>
          </p:nvSpPr>
          <p:spPr>
            <a:xfrm>
              <a:off x="-209295" y="-132840"/>
              <a:ext cx="15826147" cy="865999"/>
            </a:xfrm>
            <a:prstGeom prst="rect">
              <a:avLst/>
            </a:prstGeom>
          </p:spPr>
          <p:txBody>
            <a:bodyPr lIns="0" tIns="0" rIns="0" bIns="0" rtlCol="0" anchor="t">
              <a:spAutoFit/>
            </a:bodyPr>
            <a:lstStyle/>
            <a:p>
              <a:pPr>
                <a:lnSpc>
                  <a:spcPts val="4320"/>
                </a:lnSpc>
              </a:pPr>
              <a:r>
                <a:rPr lang="en-US" sz="4800" dirty="0">
                  <a:solidFill>
                    <a:srgbClr val="17161C"/>
                  </a:solidFill>
                  <a:latin typeface="Open Sans Bold"/>
                </a:rPr>
                <a:t>Initiative Development </a:t>
              </a:r>
              <a:endParaRPr lang="en-US" dirty="0"/>
            </a:p>
          </p:txBody>
        </p:sp>
        <p:sp>
          <p:nvSpPr>
            <p:cNvPr id="10" name="TextBox 10"/>
            <p:cNvSpPr txBox="1"/>
            <p:nvPr/>
          </p:nvSpPr>
          <p:spPr>
            <a:xfrm>
              <a:off x="-207360" y="877659"/>
              <a:ext cx="19558575" cy="8771951"/>
            </a:xfrm>
            <a:prstGeom prst="rect">
              <a:avLst/>
            </a:prstGeom>
          </p:spPr>
          <p:txBody>
            <a:bodyPr wrap="square" lIns="0" tIns="0" rIns="0" bIns="0" rtlCol="0" anchor="t">
              <a:spAutoFit/>
            </a:bodyPr>
            <a:lstStyle/>
            <a:p>
              <a:pPr marL="514350" indent="-514350">
                <a:lnSpc>
                  <a:spcPct val="150000"/>
                </a:lnSpc>
                <a:spcBef>
                  <a:spcPct val="0"/>
                </a:spcBef>
                <a:buAutoNum type="arabicPeriod"/>
              </a:pPr>
              <a:r>
                <a:rPr lang="en-US" sz="3200">
                  <a:solidFill>
                    <a:srgbClr val="17161C"/>
                  </a:solidFill>
                  <a:latin typeface="Roboto"/>
                </a:rPr>
                <a:t>Assess existing diversity, equity, and inclusion initiatives for explicit mention of people with disabilities and accessibility. </a:t>
              </a:r>
              <a:endParaRPr lang="en-US" sz="3200">
                <a:solidFill>
                  <a:srgbClr val="17161C"/>
                </a:solidFill>
                <a:latin typeface="Roboto"/>
                <a:ea typeface="Roboto"/>
                <a:cs typeface="Roboto"/>
              </a:endParaRPr>
            </a:p>
            <a:p>
              <a:pPr marL="514350" indent="-514350">
                <a:lnSpc>
                  <a:spcPct val="150000"/>
                </a:lnSpc>
                <a:spcBef>
                  <a:spcPct val="0"/>
                </a:spcBef>
                <a:buAutoNum type="arabicPeriod"/>
              </a:pPr>
              <a:endParaRPr lang="en-US" sz="3200">
                <a:solidFill>
                  <a:srgbClr val="17161C"/>
                </a:solidFill>
                <a:latin typeface="Roboto"/>
                <a:ea typeface="Roboto"/>
                <a:cs typeface="Roboto"/>
              </a:endParaRPr>
            </a:p>
            <a:p>
              <a:pPr marL="514350" indent="-514350">
                <a:lnSpc>
                  <a:spcPct val="150000"/>
                </a:lnSpc>
                <a:spcBef>
                  <a:spcPct val="0"/>
                </a:spcBef>
                <a:buAutoNum type="arabicPeriod"/>
              </a:pPr>
              <a:r>
                <a:rPr lang="en-US" sz="3200">
                  <a:solidFill>
                    <a:srgbClr val="17161C"/>
                  </a:solidFill>
                  <a:latin typeface="Roboto"/>
                  <a:ea typeface="Roboto"/>
                  <a:cs typeface="Roboto"/>
                </a:rPr>
                <a:t>Consider an intersectional approach in the design of your funding initiatives.</a:t>
              </a:r>
              <a:endParaRPr lang="en-US"/>
            </a:p>
            <a:p>
              <a:pPr marL="514350" indent="-514350">
                <a:lnSpc>
                  <a:spcPct val="150000"/>
                </a:lnSpc>
                <a:spcBef>
                  <a:spcPct val="0"/>
                </a:spcBef>
                <a:buAutoNum type="arabicPeriod"/>
              </a:pPr>
              <a:endParaRPr lang="en-US" sz="3200">
                <a:solidFill>
                  <a:srgbClr val="17161C"/>
                </a:solidFill>
                <a:latin typeface="Roboto"/>
                <a:ea typeface="Roboto"/>
                <a:cs typeface="Roboto"/>
              </a:endParaRPr>
            </a:p>
            <a:p>
              <a:pPr marL="514350" indent="-514350">
                <a:lnSpc>
                  <a:spcPct val="150000"/>
                </a:lnSpc>
                <a:spcBef>
                  <a:spcPct val="0"/>
                </a:spcBef>
                <a:buAutoNum type="arabicPeriod"/>
              </a:pPr>
              <a:r>
                <a:rPr lang="en-US" sz="3200">
                  <a:solidFill>
                    <a:srgbClr val="17161C"/>
                  </a:solidFill>
                  <a:latin typeface="Roboto"/>
                  <a:ea typeface="Roboto"/>
                  <a:cs typeface="Roboto"/>
                </a:rPr>
                <a:t>Explore ways to get input directly from the communities that will ultimately benefit from your funding.</a:t>
              </a:r>
            </a:p>
          </p:txBody>
        </p:sp>
      </p:grpSp>
      <p:grpSp>
        <p:nvGrpSpPr>
          <p:cNvPr id="15" name="Group 15">
            <a:extLst>
              <a:ext uri="{C183D7F6-B498-43B3-948B-1728B52AA6E4}">
                <adec:decorative xmlns:adec="http://schemas.microsoft.com/office/drawing/2017/decorative" val="1"/>
              </a:ext>
            </a:extLst>
          </p:cNvPr>
          <p:cNvGrpSpPr>
            <a:grpSpLocks noChangeAspect="1"/>
          </p:cNvGrpSpPr>
          <p:nvPr/>
        </p:nvGrpSpPr>
        <p:grpSpPr>
          <a:xfrm rot="-5400000">
            <a:off x="15117461" y="1378770"/>
            <a:ext cx="1776358" cy="1776358"/>
            <a:chOff x="0" y="0"/>
            <a:chExt cx="14400530" cy="14400530"/>
          </a:xfrm>
        </p:grpSpPr>
        <p:sp>
          <p:nvSpPr>
            <p:cNvPr id="16" name="Freeform 16"/>
            <p:cNvSpPr/>
            <p:nvPr/>
          </p:nvSpPr>
          <p:spPr>
            <a:xfrm>
              <a:off x="0" y="0"/>
              <a:ext cx="14400530" cy="14399261"/>
            </a:xfrm>
            <a:custGeom>
              <a:avLst/>
              <a:gdLst/>
              <a:ahLst/>
              <a:cxnLst/>
              <a:rect l="l" t="t" r="r" b="b"/>
              <a:pathLst>
                <a:path w="14400530" h="14399261">
                  <a:moveTo>
                    <a:pt x="7199630" y="0"/>
                  </a:moveTo>
                  <a:cubicBezTo>
                    <a:pt x="3223260" y="0"/>
                    <a:pt x="0" y="3223260"/>
                    <a:pt x="0" y="7199630"/>
                  </a:cubicBezTo>
                  <a:cubicBezTo>
                    <a:pt x="0" y="11176001"/>
                    <a:pt x="3223260" y="14399261"/>
                    <a:pt x="7199630" y="14399261"/>
                  </a:cubicBezTo>
                  <a:lnTo>
                    <a:pt x="14399261" y="14399261"/>
                  </a:lnTo>
                  <a:lnTo>
                    <a:pt x="14399261" y="7199630"/>
                  </a:lnTo>
                  <a:cubicBezTo>
                    <a:pt x="14400530" y="3223260"/>
                    <a:pt x="11176000" y="0"/>
                    <a:pt x="7199630" y="0"/>
                  </a:cubicBezTo>
                  <a:close/>
                </a:path>
              </a:pathLst>
            </a:custGeom>
            <a:solidFill>
              <a:srgbClr val="0D876E"/>
            </a:solidFill>
          </p:spPr>
          <p:txBody>
            <a:bodyPr/>
            <a:lstStyle/>
            <a:p>
              <a:endParaRPr lang="en-US"/>
            </a:p>
          </p:txBody>
        </p:sp>
      </p:grpSp>
    </p:spTree>
    <p:extLst>
      <p:ext uri="{BB962C8B-B14F-4D97-AF65-F5344CB8AC3E}">
        <p14:creationId xmlns:p14="http://schemas.microsoft.com/office/powerpoint/2010/main" val="26015762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7F4FA"/>
        </a:solidFill>
        <a:effectLst/>
      </p:bgPr>
    </p:bg>
    <p:spTree>
      <p:nvGrpSpPr>
        <p:cNvPr id="1" name=""/>
        <p:cNvGrpSpPr/>
        <p:nvPr/>
      </p:nvGrpSpPr>
      <p:grpSpPr>
        <a:xfrm>
          <a:off x="0" y="0"/>
          <a:ext cx="0" cy="0"/>
          <a:chOff x="0" y="0"/>
          <a:chExt cx="0" cy="0"/>
        </a:xfrm>
      </p:grpSpPr>
      <p:sp>
        <p:nvSpPr>
          <p:cNvPr id="2" name="AutoShape 2">
            <a:extLst>
              <a:ext uri="{C183D7F6-B498-43B3-948B-1728B52AA6E4}">
                <adec:decorative xmlns:adec="http://schemas.microsoft.com/office/drawing/2017/decorative" val="1"/>
              </a:ext>
            </a:extLst>
          </p:cNvPr>
          <p:cNvSpPr/>
          <p:nvPr/>
        </p:nvSpPr>
        <p:spPr>
          <a:xfrm>
            <a:off x="13084194" y="0"/>
            <a:ext cx="5203806" cy="10287000"/>
          </a:xfrm>
          <a:prstGeom prst="rect">
            <a:avLst/>
          </a:prstGeom>
          <a:solidFill>
            <a:srgbClr val="0D876E"/>
          </a:solidFill>
        </p:spPr>
        <p:txBody>
          <a:bodyPr/>
          <a:lstStyle/>
          <a:p>
            <a:endParaRPr lang="en-US"/>
          </a:p>
        </p:txBody>
      </p:sp>
      <p:pic>
        <p:nvPicPr>
          <p:cNvPr id="3" name="Picture 3">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a:off x="15793253" y="-482350"/>
            <a:ext cx="3095939" cy="2879223"/>
          </a:xfrm>
          <a:prstGeom prst="rect">
            <a:avLst/>
          </a:prstGeom>
        </p:spPr>
      </p:pic>
      <p:sp>
        <p:nvSpPr>
          <p:cNvPr id="5" name="Title 4">
            <a:extLst>
              <a:ext uri="{FF2B5EF4-FFF2-40B4-BE49-F238E27FC236}">
                <a16:creationId xmlns:a16="http://schemas.microsoft.com/office/drawing/2014/main" id="{2F060963-A2E2-886D-FBE4-192FDEF4AF54}"/>
              </a:ext>
            </a:extLst>
          </p:cNvPr>
          <p:cNvSpPr>
            <a:spLocks noGrp="1"/>
          </p:cNvSpPr>
          <p:nvPr>
            <p:ph type="title" idx="4294967295"/>
          </p:nvPr>
        </p:nvSpPr>
        <p:spPr>
          <a:xfrm>
            <a:off x="457200" y="-1143000"/>
            <a:ext cx="8229600" cy="1143000"/>
          </a:xfrm>
        </p:spPr>
        <p:txBody>
          <a:bodyPr vert="horz" lIns="91440" tIns="45720" rIns="91440" bIns="45720" rtlCol="0" anchor="b">
            <a:normAutofit fontScale="90000"/>
          </a:bodyPr>
          <a:lstStyle/>
          <a:p>
            <a:r>
              <a:rPr lang="en-US"/>
              <a:t>Areas to Assess for Barriers, Promotion</a:t>
            </a:r>
          </a:p>
        </p:txBody>
      </p:sp>
      <p:sp>
        <p:nvSpPr>
          <p:cNvPr id="4" name="TextBox 4"/>
          <p:cNvSpPr txBox="1"/>
          <p:nvPr/>
        </p:nvSpPr>
        <p:spPr>
          <a:xfrm>
            <a:off x="763191" y="746038"/>
            <a:ext cx="13891177" cy="857250"/>
          </a:xfrm>
          <a:prstGeom prst="rect">
            <a:avLst/>
          </a:prstGeom>
        </p:spPr>
        <p:txBody>
          <a:bodyPr lIns="0" tIns="0" rIns="0" bIns="0" rtlCol="0" anchor="t">
            <a:spAutoFit/>
          </a:bodyPr>
          <a:lstStyle/>
          <a:p>
            <a:pPr>
              <a:lnSpc>
                <a:spcPts val="6720"/>
              </a:lnSpc>
            </a:pPr>
            <a:r>
              <a:rPr lang="en-US" sz="5600">
                <a:solidFill>
                  <a:srgbClr val="17161C"/>
                </a:solidFill>
                <a:latin typeface="Open Sans Bold"/>
              </a:rPr>
              <a:t>Areas to Assess for Barriers</a:t>
            </a:r>
          </a:p>
        </p:txBody>
      </p:sp>
      <p:grpSp>
        <p:nvGrpSpPr>
          <p:cNvPr id="8" name="Group 8" descr="Promotion&#10;"/>
          <p:cNvGrpSpPr/>
          <p:nvPr/>
        </p:nvGrpSpPr>
        <p:grpSpPr>
          <a:xfrm>
            <a:off x="700373" y="2493459"/>
            <a:ext cx="11445383" cy="7237174"/>
            <a:chOff x="-209295" y="-132840"/>
            <a:chExt cx="19560510" cy="10894391"/>
          </a:xfrm>
        </p:grpSpPr>
        <p:sp>
          <p:nvSpPr>
            <p:cNvPr id="9" name="TextBox 9"/>
            <p:cNvSpPr txBox="1"/>
            <p:nvPr/>
          </p:nvSpPr>
          <p:spPr>
            <a:xfrm>
              <a:off x="-209295" y="-132840"/>
              <a:ext cx="15826146" cy="789789"/>
            </a:xfrm>
            <a:prstGeom prst="rect">
              <a:avLst/>
            </a:prstGeom>
          </p:spPr>
          <p:txBody>
            <a:bodyPr lIns="0" tIns="0" rIns="0" bIns="0" rtlCol="0" anchor="t">
              <a:spAutoFit/>
            </a:bodyPr>
            <a:lstStyle/>
            <a:p>
              <a:pPr>
                <a:lnSpc>
                  <a:spcPts val="4320"/>
                </a:lnSpc>
              </a:pPr>
              <a:r>
                <a:rPr lang="en-US" sz="4800">
                  <a:solidFill>
                    <a:srgbClr val="17161C"/>
                  </a:solidFill>
                  <a:latin typeface="Open Sans Bold"/>
                </a:rPr>
                <a:t>Promotion</a:t>
              </a:r>
              <a:endParaRPr lang="en-US" sz="4800">
                <a:solidFill>
                  <a:srgbClr val="17161C"/>
                </a:solidFill>
                <a:latin typeface="Open Sans Bold"/>
                <a:ea typeface="Open Sans Bold"/>
                <a:cs typeface="Open Sans Bold"/>
              </a:endParaRPr>
            </a:p>
          </p:txBody>
        </p:sp>
        <p:sp>
          <p:nvSpPr>
            <p:cNvPr id="10" name="TextBox 10"/>
            <p:cNvSpPr txBox="1"/>
            <p:nvPr/>
          </p:nvSpPr>
          <p:spPr>
            <a:xfrm>
              <a:off x="-207360" y="877660"/>
              <a:ext cx="19558575" cy="9883891"/>
            </a:xfrm>
            <a:prstGeom prst="rect">
              <a:avLst/>
            </a:prstGeom>
          </p:spPr>
          <p:txBody>
            <a:bodyPr wrap="square" lIns="0" tIns="0" rIns="0" bIns="0" rtlCol="0" anchor="t">
              <a:spAutoFit/>
            </a:bodyPr>
            <a:lstStyle/>
            <a:p>
              <a:pPr marL="514350" indent="-514350">
                <a:lnSpc>
                  <a:spcPct val="150000"/>
                </a:lnSpc>
                <a:spcBef>
                  <a:spcPct val="0"/>
                </a:spcBef>
                <a:buAutoNum type="arabicPeriod"/>
              </a:pPr>
              <a:r>
                <a:rPr lang="en-US" sz="3200">
                  <a:solidFill>
                    <a:srgbClr val="17161C"/>
                  </a:solidFill>
                  <a:latin typeface="Roboto"/>
                </a:rPr>
                <a:t>Communicate your commitment to accessibility through your social media. </a:t>
              </a:r>
              <a:endParaRPr lang="en-US" sz="3200">
                <a:solidFill>
                  <a:srgbClr val="17161C"/>
                </a:solidFill>
                <a:latin typeface="Roboto"/>
                <a:ea typeface="Roboto"/>
                <a:cs typeface="Roboto"/>
              </a:endParaRPr>
            </a:p>
            <a:p>
              <a:pPr marL="514350" indent="-514350">
                <a:lnSpc>
                  <a:spcPct val="150000"/>
                </a:lnSpc>
                <a:spcBef>
                  <a:spcPct val="0"/>
                </a:spcBef>
                <a:buAutoNum type="arabicPeriod"/>
              </a:pPr>
              <a:endParaRPr lang="en-US" sz="3200">
                <a:solidFill>
                  <a:srgbClr val="17161C"/>
                </a:solidFill>
                <a:latin typeface="Roboto"/>
                <a:ea typeface="Roboto"/>
                <a:cs typeface="Roboto"/>
              </a:endParaRPr>
            </a:p>
            <a:p>
              <a:pPr marL="514350" indent="-514350">
                <a:lnSpc>
                  <a:spcPct val="150000"/>
                </a:lnSpc>
                <a:spcBef>
                  <a:spcPct val="0"/>
                </a:spcBef>
                <a:buAutoNum type="arabicPeriod"/>
              </a:pPr>
              <a:r>
                <a:rPr lang="en-US" sz="3200">
                  <a:solidFill>
                    <a:srgbClr val="17161C"/>
                  </a:solidFill>
                  <a:latin typeface="Roboto"/>
                </a:rPr>
                <a:t>Leverage the accessibility tools built into the technology and software you already use to your advantage.</a:t>
              </a:r>
              <a:endParaRPr lang="en-US" sz="3200">
                <a:solidFill>
                  <a:srgbClr val="17161C"/>
                </a:solidFill>
                <a:latin typeface="Roboto"/>
                <a:ea typeface="Roboto"/>
                <a:cs typeface="Roboto"/>
              </a:endParaRPr>
            </a:p>
            <a:p>
              <a:pPr marL="514350" indent="-514350">
                <a:lnSpc>
                  <a:spcPct val="150000"/>
                </a:lnSpc>
                <a:spcBef>
                  <a:spcPct val="0"/>
                </a:spcBef>
                <a:buAutoNum type="arabicPeriod"/>
              </a:pPr>
              <a:endParaRPr lang="en-US" sz="3200">
                <a:solidFill>
                  <a:srgbClr val="17161C"/>
                </a:solidFill>
                <a:latin typeface="Roboto"/>
                <a:ea typeface="Roboto"/>
                <a:cs typeface="Roboto"/>
              </a:endParaRPr>
            </a:p>
            <a:p>
              <a:pPr marL="514350" indent="-514350">
                <a:lnSpc>
                  <a:spcPct val="150000"/>
                </a:lnSpc>
                <a:spcBef>
                  <a:spcPct val="0"/>
                </a:spcBef>
                <a:buAutoNum type="arabicPeriod"/>
              </a:pPr>
              <a:r>
                <a:rPr lang="en-US" sz="3200">
                  <a:solidFill>
                    <a:srgbClr val="17161C"/>
                  </a:solidFill>
                  <a:latin typeface="Roboto"/>
                </a:rPr>
                <a:t>Offer accommodations for any pre-cycle webinars or informational calls that you host. </a:t>
              </a:r>
              <a:endParaRPr lang="en-US" sz="3200">
                <a:solidFill>
                  <a:srgbClr val="17161C"/>
                </a:solidFill>
                <a:latin typeface="Roboto"/>
                <a:ea typeface="Roboto"/>
                <a:cs typeface="Roboto"/>
              </a:endParaRPr>
            </a:p>
            <a:p>
              <a:pPr>
                <a:lnSpc>
                  <a:spcPct val="150000"/>
                </a:lnSpc>
                <a:spcBef>
                  <a:spcPct val="0"/>
                </a:spcBef>
              </a:pPr>
              <a:endParaRPr lang="en-US" sz="3200">
                <a:solidFill>
                  <a:srgbClr val="17161C"/>
                </a:solidFill>
                <a:latin typeface="Roboto"/>
                <a:ea typeface="Roboto"/>
                <a:cs typeface="Roboto"/>
              </a:endParaRPr>
            </a:p>
          </p:txBody>
        </p:sp>
      </p:grpSp>
      <p:grpSp>
        <p:nvGrpSpPr>
          <p:cNvPr id="15" name="Group 15">
            <a:extLst>
              <a:ext uri="{C183D7F6-B498-43B3-948B-1728B52AA6E4}">
                <adec:decorative xmlns:adec="http://schemas.microsoft.com/office/drawing/2017/decorative" val="1"/>
              </a:ext>
            </a:extLst>
          </p:cNvPr>
          <p:cNvGrpSpPr>
            <a:grpSpLocks noChangeAspect="1"/>
          </p:cNvGrpSpPr>
          <p:nvPr/>
        </p:nvGrpSpPr>
        <p:grpSpPr>
          <a:xfrm rot="-5400000">
            <a:off x="15117461" y="1378770"/>
            <a:ext cx="1776358" cy="1776358"/>
            <a:chOff x="0" y="0"/>
            <a:chExt cx="14400530" cy="14400530"/>
          </a:xfrm>
        </p:grpSpPr>
        <p:sp>
          <p:nvSpPr>
            <p:cNvPr id="16" name="Freeform 16"/>
            <p:cNvSpPr/>
            <p:nvPr/>
          </p:nvSpPr>
          <p:spPr>
            <a:xfrm>
              <a:off x="0" y="0"/>
              <a:ext cx="14400530" cy="14399261"/>
            </a:xfrm>
            <a:custGeom>
              <a:avLst/>
              <a:gdLst/>
              <a:ahLst/>
              <a:cxnLst/>
              <a:rect l="l" t="t" r="r" b="b"/>
              <a:pathLst>
                <a:path w="14400530" h="14399261">
                  <a:moveTo>
                    <a:pt x="7199630" y="0"/>
                  </a:moveTo>
                  <a:cubicBezTo>
                    <a:pt x="3223260" y="0"/>
                    <a:pt x="0" y="3223260"/>
                    <a:pt x="0" y="7199630"/>
                  </a:cubicBezTo>
                  <a:cubicBezTo>
                    <a:pt x="0" y="11176001"/>
                    <a:pt x="3223260" y="14399261"/>
                    <a:pt x="7199630" y="14399261"/>
                  </a:cubicBezTo>
                  <a:lnTo>
                    <a:pt x="14399261" y="14399261"/>
                  </a:lnTo>
                  <a:lnTo>
                    <a:pt x="14399261" y="7199630"/>
                  </a:lnTo>
                  <a:cubicBezTo>
                    <a:pt x="14400530" y="3223260"/>
                    <a:pt x="11176000" y="0"/>
                    <a:pt x="7199630" y="0"/>
                  </a:cubicBezTo>
                  <a:close/>
                </a:path>
              </a:pathLst>
            </a:custGeom>
            <a:solidFill>
              <a:srgbClr val="8EC243"/>
            </a:solidFill>
          </p:spPr>
          <p:txBody>
            <a:bodyPr/>
            <a:lstStyle/>
            <a:p>
              <a:endParaRPr lang="en-US"/>
            </a:p>
          </p:txBody>
        </p:sp>
      </p:grpSp>
    </p:spTree>
    <p:extLst>
      <p:ext uri="{BB962C8B-B14F-4D97-AF65-F5344CB8AC3E}">
        <p14:creationId xmlns:p14="http://schemas.microsoft.com/office/powerpoint/2010/main" val="1480068485"/>
      </p:ext>
    </p:extLst>
  </p:cSld>
  <p:clrMapOvr>
    <a:masterClrMapping/>
  </p:clrMapOvr>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7F4FA"/>
        </a:solidFill>
        <a:effectLst/>
      </p:bgPr>
    </p:bg>
    <p:spTree>
      <p:nvGrpSpPr>
        <p:cNvPr id="1" name=""/>
        <p:cNvGrpSpPr/>
        <p:nvPr/>
      </p:nvGrpSpPr>
      <p:grpSpPr>
        <a:xfrm>
          <a:off x="0" y="0"/>
          <a:ext cx="0" cy="0"/>
          <a:chOff x="0" y="0"/>
          <a:chExt cx="0" cy="0"/>
        </a:xfrm>
      </p:grpSpPr>
      <p:sp>
        <p:nvSpPr>
          <p:cNvPr id="9" name="Freeform 4">
            <a:extLst>
              <a:ext uri="{FF2B5EF4-FFF2-40B4-BE49-F238E27FC236}">
                <a16:creationId xmlns:a16="http://schemas.microsoft.com/office/drawing/2014/main" id="{9B1EB7A8-8B27-DA96-B82E-F8FE18010FC9}"/>
              </a:ext>
              <a:ext uri="{C183D7F6-B498-43B3-948B-1728B52AA6E4}">
                <adec:decorative xmlns:adec="http://schemas.microsoft.com/office/drawing/2017/decorative" val="1"/>
              </a:ext>
            </a:extLst>
          </p:cNvPr>
          <p:cNvSpPr/>
          <p:nvPr/>
        </p:nvSpPr>
        <p:spPr>
          <a:xfrm rot="5400000">
            <a:off x="10667288" y="2508062"/>
            <a:ext cx="10271719" cy="5255595"/>
          </a:xfrm>
          <a:custGeom>
            <a:avLst/>
            <a:gdLst/>
            <a:ahLst/>
            <a:cxnLst/>
            <a:rect l="l" t="t" r="r" b="b"/>
            <a:pathLst>
              <a:path w="4810672" h="833787">
                <a:moveTo>
                  <a:pt x="0" y="0"/>
                </a:moveTo>
                <a:lnTo>
                  <a:pt x="4810672" y="0"/>
                </a:lnTo>
                <a:lnTo>
                  <a:pt x="4810672" y="833787"/>
                </a:lnTo>
                <a:lnTo>
                  <a:pt x="0" y="833787"/>
                </a:lnTo>
                <a:close/>
              </a:path>
            </a:pathLst>
          </a:custGeom>
          <a:solidFill>
            <a:srgbClr val="8EC243"/>
          </a:solidFill>
        </p:spPr>
        <p:txBody>
          <a:bodyPr/>
          <a:lstStyle/>
          <a:p>
            <a:endParaRPr lang="en-US"/>
          </a:p>
        </p:txBody>
      </p:sp>
      <p:pic>
        <p:nvPicPr>
          <p:cNvPr id="3" name="Picture 3">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800000">
            <a:off x="15793253" y="-482350"/>
            <a:ext cx="3095939" cy="2879223"/>
          </a:xfrm>
          <a:prstGeom prst="rect">
            <a:avLst/>
          </a:prstGeom>
        </p:spPr>
      </p:pic>
      <p:sp>
        <p:nvSpPr>
          <p:cNvPr id="11" name="Title 10">
            <a:extLst>
              <a:ext uri="{FF2B5EF4-FFF2-40B4-BE49-F238E27FC236}">
                <a16:creationId xmlns:a16="http://schemas.microsoft.com/office/drawing/2014/main" id="{8B256200-AD48-CD81-7F96-6DFDC98EFE33}"/>
              </a:ext>
            </a:extLst>
          </p:cNvPr>
          <p:cNvSpPr>
            <a:spLocks noGrp="1"/>
          </p:cNvSpPr>
          <p:nvPr>
            <p:ph type="title" idx="4294967295"/>
          </p:nvPr>
        </p:nvSpPr>
        <p:spPr>
          <a:xfrm>
            <a:off x="457200" y="-1143000"/>
            <a:ext cx="8686800" cy="1143000"/>
          </a:xfrm>
        </p:spPr>
        <p:txBody>
          <a:bodyPr vert="horz" lIns="91440" tIns="45720" rIns="91440" bIns="45720" rtlCol="0" anchor="b">
            <a:normAutofit fontScale="90000"/>
          </a:bodyPr>
          <a:lstStyle/>
          <a:p>
            <a:r>
              <a:rPr lang="en-US"/>
              <a:t>Areas to Assess for Barriers, Application</a:t>
            </a:r>
          </a:p>
        </p:txBody>
      </p:sp>
      <p:grpSp>
        <p:nvGrpSpPr>
          <p:cNvPr id="15" name="Group 15">
            <a:extLst>
              <a:ext uri="{C183D7F6-B498-43B3-948B-1728B52AA6E4}">
                <adec:decorative xmlns:adec="http://schemas.microsoft.com/office/drawing/2017/decorative" val="1"/>
              </a:ext>
            </a:extLst>
          </p:cNvPr>
          <p:cNvGrpSpPr>
            <a:grpSpLocks noChangeAspect="1"/>
          </p:cNvGrpSpPr>
          <p:nvPr/>
        </p:nvGrpSpPr>
        <p:grpSpPr>
          <a:xfrm rot="-5400000">
            <a:off x="14904996" y="1508773"/>
            <a:ext cx="1776358" cy="1776201"/>
            <a:chOff x="0" y="0"/>
            <a:chExt cx="14400530" cy="14399261"/>
          </a:xfrm>
        </p:grpSpPr>
        <p:sp>
          <p:nvSpPr>
            <p:cNvPr id="16" name="Freeform 16"/>
            <p:cNvSpPr/>
            <p:nvPr/>
          </p:nvSpPr>
          <p:spPr>
            <a:xfrm>
              <a:off x="0" y="0"/>
              <a:ext cx="14400530" cy="14399261"/>
            </a:xfrm>
            <a:custGeom>
              <a:avLst/>
              <a:gdLst/>
              <a:ahLst/>
              <a:cxnLst/>
              <a:rect l="l" t="t" r="r" b="b"/>
              <a:pathLst>
                <a:path w="14400530" h="14399261">
                  <a:moveTo>
                    <a:pt x="7199630" y="0"/>
                  </a:moveTo>
                  <a:cubicBezTo>
                    <a:pt x="3223260" y="0"/>
                    <a:pt x="0" y="3223260"/>
                    <a:pt x="0" y="7199630"/>
                  </a:cubicBezTo>
                  <a:cubicBezTo>
                    <a:pt x="0" y="11176001"/>
                    <a:pt x="3223260" y="14399261"/>
                    <a:pt x="7199630" y="14399261"/>
                  </a:cubicBezTo>
                  <a:lnTo>
                    <a:pt x="14399261" y="14399261"/>
                  </a:lnTo>
                  <a:lnTo>
                    <a:pt x="14399261" y="7199630"/>
                  </a:lnTo>
                  <a:cubicBezTo>
                    <a:pt x="14400530" y="3223260"/>
                    <a:pt x="11176000" y="0"/>
                    <a:pt x="7199630" y="0"/>
                  </a:cubicBezTo>
                  <a:close/>
                </a:path>
              </a:pathLst>
            </a:custGeom>
            <a:solidFill>
              <a:srgbClr val="156052"/>
            </a:solidFill>
          </p:spPr>
          <p:txBody>
            <a:bodyPr/>
            <a:lstStyle/>
            <a:p>
              <a:endParaRPr lang="en-US"/>
            </a:p>
          </p:txBody>
        </p:sp>
      </p:grpSp>
      <p:sp>
        <p:nvSpPr>
          <p:cNvPr id="12" name="TextBox 4">
            <a:extLst>
              <a:ext uri="{FF2B5EF4-FFF2-40B4-BE49-F238E27FC236}">
                <a16:creationId xmlns:a16="http://schemas.microsoft.com/office/drawing/2014/main" id="{3A779449-3C5E-09B3-B0B8-2E579F78F9CF}"/>
              </a:ext>
            </a:extLst>
          </p:cNvPr>
          <p:cNvSpPr txBox="1"/>
          <p:nvPr/>
        </p:nvSpPr>
        <p:spPr>
          <a:xfrm>
            <a:off x="763191" y="746038"/>
            <a:ext cx="13891177" cy="857250"/>
          </a:xfrm>
          <a:prstGeom prst="rect">
            <a:avLst/>
          </a:prstGeom>
        </p:spPr>
        <p:txBody>
          <a:bodyPr lIns="0" tIns="0" rIns="0" bIns="0" rtlCol="0" anchor="t">
            <a:spAutoFit/>
          </a:bodyPr>
          <a:lstStyle/>
          <a:p>
            <a:pPr>
              <a:lnSpc>
                <a:spcPts val="6720"/>
              </a:lnSpc>
            </a:pPr>
            <a:r>
              <a:rPr lang="en-US" sz="5600">
                <a:solidFill>
                  <a:srgbClr val="17161C"/>
                </a:solidFill>
                <a:latin typeface="Open Sans Bold"/>
              </a:rPr>
              <a:t>Areas to Assess for Barriers</a:t>
            </a:r>
          </a:p>
        </p:txBody>
      </p:sp>
      <p:grpSp>
        <p:nvGrpSpPr>
          <p:cNvPr id="18" name="Group 8">
            <a:extLst>
              <a:ext uri="{FF2B5EF4-FFF2-40B4-BE49-F238E27FC236}">
                <a16:creationId xmlns:a16="http://schemas.microsoft.com/office/drawing/2014/main" id="{C4B5CC4E-6C69-6441-8474-B17302F8FE03}"/>
              </a:ext>
              <a:ext uri="{C183D7F6-B498-43B3-948B-1728B52AA6E4}">
                <adec:decorative xmlns:adec="http://schemas.microsoft.com/office/drawing/2017/decorative" val="1"/>
              </a:ext>
            </a:extLst>
          </p:cNvPr>
          <p:cNvGrpSpPr/>
          <p:nvPr/>
        </p:nvGrpSpPr>
        <p:grpSpPr>
          <a:xfrm>
            <a:off x="700373" y="2493459"/>
            <a:ext cx="10107835" cy="6498512"/>
            <a:chOff x="-209295" y="-132840"/>
            <a:chExt cx="19032909" cy="9782458"/>
          </a:xfrm>
        </p:grpSpPr>
        <p:sp>
          <p:nvSpPr>
            <p:cNvPr id="14" name="TextBox 9">
              <a:extLst>
                <a:ext uri="{FF2B5EF4-FFF2-40B4-BE49-F238E27FC236}">
                  <a16:creationId xmlns:a16="http://schemas.microsoft.com/office/drawing/2014/main" id="{7E6A661B-B6FD-0DBE-1156-1F639E6A9F00}"/>
                </a:ext>
              </a:extLst>
            </p:cNvPr>
            <p:cNvSpPr txBox="1"/>
            <p:nvPr/>
          </p:nvSpPr>
          <p:spPr>
            <a:xfrm>
              <a:off x="-209295" y="-132840"/>
              <a:ext cx="15826147" cy="866000"/>
            </a:xfrm>
            <a:prstGeom prst="rect">
              <a:avLst/>
            </a:prstGeom>
          </p:spPr>
          <p:txBody>
            <a:bodyPr lIns="0" tIns="0" rIns="0" bIns="0" rtlCol="0" anchor="t">
              <a:spAutoFit/>
            </a:bodyPr>
            <a:lstStyle/>
            <a:p>
              <a:pPr>
                <a:lnSpc>
                  <a:spcPts val="4320"/>
                </a:lnSpc>
              </a:pPr>
              <a:r>
                <a:rPr lang="en-US" sz="4800">
                  <a:solidFill>
                    <a:srgbClr val="17161C"/>
                  </a:solidFill>
                  <a:latin typeface="Open Sans Bold"/>
                </a:rPr>
                <a:t>Application</a:t>
              </a:r>
              <a:endParaRPr lang="en-US"/>
            </a:p>
          </p:txBody>
        </p:sp>
        <p:sp>
          <p:nvSpPr>
            <p:cNvPr id="17" name="TextBox 10">
              <a:extLst>
                <a:ext uri="{FF2B5EF4-FFF2-40B4-BE49-F238E27FC236}">
                  <a16:creationId xmlns:a16="http://schemas.microsoft.com/office/drawing/2014/main" id="{F1763078-C46A-013C-1E39-2E3E5048DBCD}"/>
                </a:ext>
              </a:extLst>
            </p:cNvPr>
            <p:cNvSpPr txBox="1"/>
            <p:nvPr/>
          </p:nvSpPr>
          <p:spPr>
            <a:xfrm>
              <a:off x="-207359" y="877660"/>
              <a:ext cx="19030973" cy="8771958"/>
            </a:xfrm>
            <a:prstGeom prst="rect">
              <a:avLst/>
            </a:prstGeom>
          </p:spPr>
          <p:txBody>
            <a:bodyPr wrap="square" lIns="0" tIns="0" rIns="0" bIns="0" rtlCol="0" anchor="t">
              <a:spAutoFit/>
            </a:bodyPr>
            <a:lstStyle/>
            <a:p>
              <a:pPr marL="514350" indent="-514350">
                <a:lnSpc>
                  <a:spcPct val="150000"/>
                </a:lnSpc>
                <a:spcBef>
                  <a:spcPct val="0"/>
                </a:spcBef>
                <a:buAutoNum type="arabicPeriod"/>
              </a:pPr>
              <a:r>
                <a:rPr lang="en-US" sz="3200">
                  <a:solidFill>
                    <a:srgbClr val="17161C"/>
                  </a:solidFill>
                  <a:latin typeface="Roboto"/>
                </a:rPr>
                <a:t>Consider the accessibility of your grants </a:t>
              </a:r>
              <a:br>
                <a:rPr lang="en-US" sz="3200">
                  <a:solidFill>
                    <a:srgbClr val="17161C"/>
                  </a:solidFill>
                  <a:latin typeface="Roboto"/>
                </a:rPr>
              </a:br>
              <a:r>
                <a:rPr lang="en-US" sz="3200">
                  <a:solidFill>
                    <a:srgbClr val="17161C"/>
                  </a:solidFill>
                  <a:latin typeface="Roboto"/>
                </a:rPr>
                <a:t>management system.</a:t>
              </a:r>
              <a:endParaRPr lang="en-US" sz="3200">
                <a:solidFill>
                  <a:srgbClr val="17161C"/>
                </a:solidFill>
                <a:latin typeface="Roboto"/>
                <a:ea typeface="Roboto"/>
                <a:cs typeface="Roboto"/>
              </a:endParaRPr>
            </a:p>
            <a:p>
              <a:pPr marL="514350" indent="-514350">
                <a:lnSpc>
                  <a:spcPct val="150000"/>
                </a:lnSpc>
                <a:spcBef>
                  <a:spcPct val="0"/>
                </a:spcBef>
                <a:buAutoNum type="arabicPeriod"/>
              </a:pPr>
              <a:endParaRPr lang="en-US" sz="3200">
                <a:solidFill>
                  <a:srgbClr val="17161C"/>
                </a:solidFill>
                <a:latin typeface="Roboto"/>
                <a:ea typeface="Roboto"/>
                <a:cs typeface="Roboto"/>
              </a:endParaRPr>
            </a:p>
            <a:p>
              <a:pPr marL="514350" indent="-514350">
                <a:lnSpc>
                  <a:spcPct val="150000"/>
                </a:lnSpc>
                <a:spcBef>
                  <a:spcPct val="0"/>
                </a:spcBef>
                <a:buAutoNum type="arabicPeriod"/>
              </a:pPr>
              <a:r>
                <a:rPr lang="en-US" sz="3200">
                  <a:solidFill>
                    <a:srgbClr val="17161C"/>
                  </a:solidFill>
                  <a:latin typeface="Roboto"/>
                </a:rPr>
                <a:t>Be willing to offer and/or accept alternative formats.</a:t>
              </a:r>
              <a:endParaRPr lang="en-US" sz="3200">
                <a:solidFill>
                  <a:srgbClr val="17161C"/>
                </a:solidFill>
                <a:latin typeface="Roboto"/>
                <a:ea typeface="Roboto"/>
                <a:cs typeface="Roboto"/>
              </a:endParaRPr>
            </a:p>
            <a:p>
              <a:pPr marL="514350" indent="-514350">
                <a:lnSpc>
                  <a:spcPct val="150000"/>
                </a:lnSpc>
                <a:spcBef>
                  <a:spcPct val="0"/>
                </a:spcBef>
                <a:buAutoNum type="arabicPeriod"/>
              </a:pPr>
              <a:endParaRPr lang="en-US" sz="3200">
                <a:solidFill>
                  <a:srgbClr val="17161C"/>
                </a:solidFill>
                <a:latin typeface="Roboto"/>
                <a:ea typeface="Roboto"/>
                <a:cs typeface="Roboto"/>
              </a:endParaRPr>
            </a:p>
            <a:p>
              <a:pPr marL="514350" indent="-514350">
                <a:lnSpc>
                  <a:spcPct val="150000"/>
                </a:lnSpc>
                <a:spcBef>
                  <a:spcPct val="0"/>
                </a:spcBef>
                <a:buAutoNum type="arabicPeriod"/>
              </a:pPr>
              <a:r>
                <a:rPr lang="en-US" sz="3200">
                  <a:solidFill>
                    <a:srgbClr val="17161C"/>
                  </a:solidFill>
                  <a:latin typeface="Roboto"/>
                </a:rPr>
                <a:t>Stick to plain language, avoid jargon, and always define acronyms. </a:t>
              </a:r>
              <a:endParaRPr lang="en-US" sz="3200">
                <a:solidFill>
                  <a:srgbClr val="17161C"/>
                </a:solidFill>
                <a:latin typeface="Roboto"/>
                <a:ea typeface="Roboto"/>
                <a:cs typeface="Roboto"/>
              </a:endParaRPr>
            </a:p>
            <a:p>
              <a:pPr>
                <a:lnSpc>
                  <a:spcPct val="150000"/>
                </a:lnSpc>
                <a:spcBef>
                  <a:spcPct val="0"/>
                </a:spcBef>
              </a:pPr>
              <a:endParaRPr lang="en-US" sz="3200">
                <a:solidFill>
                  <a:srgbClr val="17161C"/>
                </a:solidFill>
                <a:latin typeface="Roboto"/>
                <a:ea typeface="Roboto"/>
                <a:cs typeface="Roboto"/>
              </a:endParaRPr>
            </a:p>
          </p:txBody>
        </p:sp>
      </p:grpSp>
    </p:spTree>
    <p:extLst>
      <p:ext uri="{BB962C8B-B14F-4D97-AF65-F5344CB8AC3E}">
        <p14:creationId xmlns:p14="http://schemas.microsoft.com/office/powerpoint/2010/main" val="8771405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7F4FA"/>
        </a:solidFill>
        <a:effectLst/>
      </p:bgPr>
    </p:bg>
    <p:spTree>
      <p:nvGrpSpPr>
        <p:cNvPr id="1" name=""/>
        <p:cNvGrpSpPr/>
        <p:nvPr/>
      </p:nvGrpSpPr>
      <p:grpSpPr>
        <a:xfrm>
          <a:off x="0" y="0"/>
          <a:ext cx="0" cy="0"/>
          <a:chOff x="0" y="0"/>
          <a:chExt cx="0" cy="0"/>
        </a:xfrm>
      </p:grpSpPr>
      <p:sp>
        <p:nvSpPr>
          <p:cNvPr id="2" name="TextBox 2"/>
          <p:cNvSpPr txBox="1">
            <a:spLocks noGrp="1"/>
          </p:cNvSpPr>
          <p:nvPr>
            <p:ph type="title" idx="4294967295"/>
          </p:nvPr>
        </p:nvSpPr>
        <p:spPr>
          <a:xfrm>
            <a:off x="8408918" y="4276045"/>
            <a:ext cx="7707382" cy="173438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6719"/>
              </a:lnSpc>
              <a:spcBef>
                <a:spcPct val="0"/>
              </a:spcBef>
              <a:spcAft>
                <a:spcPts val="0"/>
              </a:spcAft>
              <a:buClrTx/>
              <a:buSzTx/>
              <a:buFontTx/>
              <a:buNone/>
              <a:tabLst/>
              <a:defRPr/>
            </a:pPr>
            <a:r>
              <a:rPr kumimoji="0" lang="en-US" sz="6500" b="1" i="0" u="none" strike="noStrike" kern="1200" cap="none" spc="0" normalizeH="0" baseline="0" noProof="0">
                <a:ln>
                  <a:noFill/>
                </a:ln>
                <a:solidFill>
                  <a:srgbClr val="000000"/>
                </a:solidFill>
                <a:effectLst/>
                <a:uLnTx/>
                <a:uFillTx/>
                <a:latin typeface="Open Sans"/>
                <a:ea typeface="Open Sans"/>
                <a:cs typeface="Open Sans"/>
              </a:rPr>
              <a:t>Actionable Steps to Take Today</a:t>
            </a:r>
          </a:p>
        </p:txBody>
      </p:sp>
      <p:grpSp>
        <p:nvGrpSpPr>
          <p:cNvPr id="3" name="Group 3">
            <a:extLst>
              <a:ext uri="{C183D7F6-B498-43B3-948B-1728B52AA6E4}">
                <adec:decorative xmlns:adec="http://schemas.microsoft.com/office/drawing/2017/decorative" val="1"/>
              </a:ext>
            </a:extLst>
          </p:cNvPr>
          <p:cNvGrpSpPr/>
          <p:nvPr/>
        </p:nvGrpSpPr>
        <p:grpSpPr>
          <a:xfrm>
            <a:off x="-2721" y="-180826"/>
            <a:ext cx="5166165" cy="10467826"/>
            <a:chOff x="0" y="-47625"/>
            <a:chExt cx="1360636" cy="2756958"/>
          </a:xfrm>
        </p:grpSpPr>
        <p:sp>
          <p:nvSpPr>
            <p:cNvPr id="4" name="Freeform 4"/>
            <p:cNvSpPr/>
            <p:nvPr/>
          </p:nvSpPr>
          <p:spPr>
            <a:xfrm>
              <a:off x="0" y="0"/>
              <a:ext cx="1360636" cy="2709333"/>
            </a:xfrm>
            <a:custGeom>
              <a:avLst/>
              <a:gdLst/>
              <a:ahLst/>
              <a:cxnLst/>
              <a:rect l="l" t="t" r="r" b="b"/>
              <a:pathLst>
                <a:path w="1360636" h="2709333">
                  <a:moveTo>
                    <a:pt x="0" y="0"/>
                  </a:moveTo>
                  <a:lnTo>
                    <a:pt x="1360636" y="0"/>
                  </a:lnTo>
                  <a:lnTo>
                    <a:pt x="1360636" y="2709333"/>
                  </a:lnTo>
                  <a:lnTo>
                    <a:pt x="0" y="2709333"/>
                  </a:lnTo>
                  <a:close/>
                </a:path>
              </a:pathLst>
            </a:custGeom>
            <a:solidFill>
              <a:srgbClr val="8EC243"/>
            </a:solidFill>
          </p:spPr>
          <p:txBody>
            <a:bodyPr/>
            <a:lstStyle/>
            <a:p>
              <a:endParaRPr lang="en-US"/>
            </a:p>
          </p:txBody>
        </p:sp>
        <p:sp>
          <p:nvSpPr>
            <p:cNvPr id="5" name="TextBox 5"/>
            <p:cNvSpPr txBox="1"/>
            <p:nvPr/>
          </p:nvSpPr>
          <p:spPr>
            <a:xfrm>
              <a:off x="0" y="-47625"/>
              <a:ext cx="812800" cy="860425"/>
            </a:xfrm>
            <a:prstGeom prst="rect">
              <a:avLst/>
            </a:prstGeom>
          </p:spPr>
          <p:txBody>
            <a:bodyPr lIns="50800" tIns="50800" rIns="50800" bIns="50800" rtlCol="0" anchor="ctr"/>
            <a:lstStyle/>
            <a:p>
              <a:pPr algn="ctr">
                <a:lnSpc>
                  <a:spcPts val="3499"/>
                </a:lnSpc>
              </a:pPr>
              <a:endParaRPr/>
            </a:p>
          </p:txBody>
        </p:sp>
      </p:grpSp>
      <p:pic>
        <p:nvPicPr>
          <p:cNvPr id="6" name="Picture 6">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44429" y="3486605"/>
            <a:ext cx="3349648" cy="3115173"/>
          </a:xfrm>
          <a:prstGeom prst="rect">
            <a:avLst/>
          </a:prstGeom>
        </p:spPr>
      </p:pic>
      <p:grpSp>
        <p:nvGrpSpPr>
          <p:cNvPr id="7" name="Group 7">
            <a:extLst>
              <a:ext uri="{C183D7F6-B498-43B3-948B-1728B52AA6E4}">
                <adec:decorative xmlns:adec="http://schemas.microsoft.com/office/drawing/2017/decorative" val="1"/>
              </a:ext>
            </a:extLst>
          </p:cNvPr>
          <p:cNvGrpSpPr/>
          <p:nvPr/>
        </p:nvGrpSpPr>
        <p:grpSpPr>
          <a:xfrm>
            <a:off x="-2530305" y="-399358"/>
            <a:ext cx="5239538" cy="5665322"/>
            <a:chOff x="0" y="-47625"/>
            <a:chExt cx="813340" cy="860425"/>
          </a:xfrm>
        </p:grpSpPr>
        <p:sp>
          <p:nvSpPr>
            <p:cNvPr id="8" name="Freeform 8"/>
            <p:cNvSpPr/>
            <p:nvPr/>
          </p:nvSpPr>
          <p:spPr>
            <a:xfrm>
              <a:off x="0" y="0"/>
              <a:ext cx="813340" cy="812800"/>
            </a:xfrm>
            <a:custGeom>
              <a:avLst/>
              <a:gdLst/>
              <a:ahLst/>
              <a:cxnLst/>
              <a:rect l="l" t="t" r="r" b="b"/>
              <a:pathLst>
                <a:path w="813340" h="812800">
                  <a:moveTo>
                    <a:pt x="271260" y="793731"/>
                  </a:moveTo>
                  <a:cubicBezTo>
                    <a:pt x="312958" y="805245"/>
                    <a:pt x="360363" y="812800"/>
                    <a:pt x="406889" y="812800"/>
                  </a:cubicBezTo>
                  <a:cubicBezTo>
                    <a:pt x="453417" y="812800"/>
                    <a:pt x="498188" y="806323"/>
                    <a:pt x="539446" y="794809"/>
                  </a:cubicBezTo>
                  <a:cubicBezTo>
                    <a:pt x="540325" y="794450"/>
                    <a:pt x="541203" y="794450"/>
                    <a:pt x="542080" y="794090"/>
                  </a:cubicBezTo>
                  <a:cubicBezTo>
                    <a:pt x="697023" y="748035"/>
                    <a:pt x="811146" y="626421"/>
                    <a:pt x="813340" y="484298"/>
                  </a:cubicBezTo>
                  <a:lnTo>
                    <a:pt x="813340" y="0"/>
                  </a:lnTo>
                  <a:lnTo>
                    <a:pt x="0" y="0"/>
                  </a:lnTo>
                  <a:lnTo>
                    <a:pt x="0" y="483939"/>
                  </a:lnTo>
                  <a:cubicBezTo>
                    <a:pt x="2195" y="627140"/>
                    <a:pt x="114561" y="748755"/>
                    <a:pt x="271260" y="793731"/>
                  </a:cubicBezTo>
                  <a:close/>
                </a:path>
              </a:pathLst>
            </a:custGeom>
            <a:solidFill>
              <a:srgbClr val="0D876E"/>
            </a:solidFill>
          </p:spPr>
          <p:txBody>
            <a:bodyPr/>
            <a:lstStyle/>
            <a:p>
              <a:endParaRPr lang="en-US"/>
            </a:p>
          </p:txBody>
        </p:sp>
        <p:sp>
          <p:nvSpPr>
            <p:cNvPr id="9" name="TextBox 9"/>
            <p:cNvSpPr txBox="1"/>
            <p:nvPr/>
          </p:nvSpPr>
          <p:spPr>
            <a:xfrm>
              <a:off x="0" y="-47625"/>
              <a:ext cx="660400" cy="733425"/>
            </a:xfrm>
            <a:prstGeom prst="rect">
              <a:avLst/>
            </a:prstGeom>
          </p:spPr>
          <p:txBody>
            <a:bodyPr lIns="50800" tIns="50800" rIns="50800" bIns="50800" rtlCol="0" anchor="ctr"/>
            <a:lstStyle/>
            <a:p>
              <a:pPr algn="ctr">
                <a:lnSpc>
                  <a:spcPts val="3499"/>
                </a:lnSpc>
              </a:pPr>
              <a:endParaRPr/>
            </a:p>
          </p:txBody>
        </p:sp>
      </p:grpSp>
      <p:grpSp>
        <p:nvGrpSpPr>
          <p:cNvPr id="10" name="Group 10">
            <a:extLst>
              <a:ext uri="{C183D7F6-B498-43B3-948B-1728B52AA6E4}">
                <adec:decorative xmlns:adec="http://schemas.microsoft.com/office/drawing/2017/decorative" val="1"/>
              </a:ext>
            </a:extLst>
          </p:cNvPr>
          <p:cNvGrpSpPr>
            <a:grpSpLocks noChangeAspect="1"/>
          </p:cNvGrpSpPr>
          <p:nvPr/>
        </p:nvGrpSpPr>
        <p:grpSpPr>
          <a:xfrm rot="-10800000">
            <a:off x="2218359" y="-120081"/>
            <a:ext cx="1116284" cy="1169543"/>
            <a:chOff x="1362808" y="6434629"/>
            <a:chExt cx="10990384" cy="11514742"/>
          </a:xfrm>
        </p:grpSpPr>
        <p:sp>
          <p:nvSpPr>
            <p:cNvPr id="11" name="Freeform 11"/>
            <p:cNvSpPr/>
            <p:nvPr/>
          </p:nvSpPr>
          <p:spPr>
            <a:xfrm>
              <a:off x="1362808" y="6434629"/>
              <a:ext cx="10990384" cy="11514742"/>
            </a:xfrm>
            <a:custGeom>
              <a:avLst/>
              <a:gdLst/>
              <a:ahLst/>
              <a:cxnLst/>
              <a:rect l="l" t="t" r="r" b="b"/>
              <a:pathLst>
                <a:path w="10990384" h="11514742">
                  <a:moveTo>
                    <a:pt x="8792" y="5757371"/>
                  </a:moveTo>
                  <a:cubicBezTo>
                    <a:pt x="0" y="7723318"/>
                    <a:pt x="1043775" y="9543701"/>
                    <a:pt x="2744885" y="10529222"/>
                  </a:cubicBezTo>
                  <a:cubicBezTo>
                    <a:pt x="4445994" y="11514742"/>
                    <a:pt x="6544389" y="11514742"/>
                    <a:pt x="8245499" y="10529222"/>
                  </a:cubicBezTo>
                  <a:cubicBezTo>
                    <a:pt x="9946609" y="9543701"/>
                    <a:pt x="10990384" y="7723318"/>
                    <a:pt x="10981592" y="5757371"/>
                  </a:cubicBezTo>
                  <a:cubicBezTo>
                    <a:pt x="10990384" y="3791424"/>
                    <a:pt x="9946609" y="1971041"/>
                    <a:pt x="8245499" y="985520"/>
                  </a:cubicBezTo>
                  <a:cubicBezTo>
                    <a:pt x="6544389" y="0"/>
                    <a:pt x="4445994" y="0"/>
                    <a:pt x="2744885" y="985520"/>
                  </a:cubicBezTo>
                  <a:cubicBezTo>
                    <a:pt x="1043775" y="1971041"/>
                    <a:pt x="0" y="3791424"/>
                    <a:pt x="8792" y="5757371"/>
                  </a:cubicBezTo>
                  <a:close/>
                </a:path>
              </a:pathLst>
            </a:custGeom>
            <a:solidFill>
              <a:srgbClr val="156052"/>
            </a:solidFill>
          </p:spPr>
          <p:txBody>
            <a:bodyPr/>
            <a:lstStyle/>
            <a:p>
              <a:endParaRPr lang="en-US"/>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7F4FA"/>
        </a:solidFill>
        <a:effectLst/>
      </p:bgPr>
    </p:bg>
    <p:spTree>
      <p:nvGrpSpPr>
        <p:cNvPr id="1" name=""/>
        <p:cNvGrpSpPr/>
        <p:nvPr/>
      </p:nvGrpSpPr>
      <p:grpSpPr>
        <a:xfrm>
          <a:off x="0" y="0"/>
          <a:ext cx="0" cy="0"/>
          <a:chOff x="0" y="0"/>
          <a:chExt cx="0" cy="0"/>
        </a:xfrm>
      </p:grpSpPr>
      <p:sp>
        <p:nvSpPr>
          <p:cNvPr id="2" name="TextBox 2"/>
          <p:cNvSpPr txBox="1">
            <a:spLocks noGrp="1"/>
          </p:cNvSpPr>
          <p:nvPr>
            <p:ph type="title" idx="4294967295"/>
          </p:nvPr>
        </p:nvSpPr>
        <p:spPr>
          <a:xfrm>
            <a:off x="774502" y="1399155"/>
            <a:ext cx="13966696" cy="8191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6599"/>
              </a:lnSpc>
              <a:spcBef>
                <a:spcPts val="0"/>
              </a:spcBef>
              <a:spcAft>
                <a:spcPts val="0"/>
              </a:spcAft>
              <a:buClrTx/>
              <a:buSzTx/>
              <a:buFontTx/>
              <a:buNone/>
              <a:tabLst/>
              <a:defRPr/>
            </a:pPr>
            <a:r>
              <a:rPr kumimoji="0" lang="en-US" sz="5499" b="0" i="0" u="none" strike="noStrike" kern="1200" cap="none" spc="0" normalizeH="0" baseline="0" noProof="0">
                <a:ln>
                  <a:noFill/>
                </a:ln>
                <a:solidFill>
                  <a:srgbClr val="17161C"/>
                </a:solidFill>
                <a:effectLst/>
                <a:uLnTx/>
                <a:uFillTx/>
                <a:latin typeface="Open Sans Bold"/>
                <a:ea typeface="+mn-ea"/>
                <a:cs typeface="+mn-cs"/>
              </a:rPr>
              <a:t>Consider the following…</a:t>
            </a:r>
          </a:p>
        </p:txBody>
      </p:sp>
      <p:grpSp>
        <p:nvGrpSpPr>
          <p:cNvPr id="6" name="Group 6">
            <a:extLst>
              <a:ext uri="{C183D7F6-B498-43B3-948B-1728B52AA6E4}">
                <adec:decorative xmlns:adec="http://schemas.microsoft.com/office/drawing/2017/decorative" val="1"/>
              </a:ext>
            </a:extLst>
          </p:cNvPr>
          <p:cNvGrpSpPr/>
          <p:nvPr/>
        </p:nvGrpSpPr>
        <p:grpSpPr>
          <a:xfrm>
            <a:off x="774502" y="3008880"/>
            <a:ext cx="7575490" cy="3158084"/>
            <a:chOff x="0" y="0"/>
            <a:chExt cx="10100653" cy="4210778"/>
          </a:xfrm>
        </p:grpSpPr>
        <p:sp>
          <p:nvSpPr>
            <p:cNvPr id="7" name="TextBox 7"/>
            <p:cNvSpPr txBox="1"/>
            <p:nvPr/>
          </p:nvSpPr>
          <p:spPr>
            <a:xfrm>
              <a:off x="0" y="0"/>
              <a:ext cx="10100653" cy="1612836"/>
            </a:xfrm>
            <a:prstGeom prst="rect">
              <a:avLst/>
            </a:prstGeom>
          </p:spPr>
          <p:txBody>
            <a:bodyPr lIns="0" tIns="0" rIns="0" bIns="0" rtlCol="0" anchor="t">
              <a:spAutoFit/>
            </a:bodyPr>
            <a:lstStyle/>
            <a:p>
              <a:pPr>
                <a:lnSpc>
                  <a:spcPts val="4799"/>
                </a:lnSpc>
              </a:pPr>
              <a:r>
                <a:rPr lang="en-US" sz="3950" dirty="0">
                  <a:solidFill>
                    <a:srgbClr val="17161C"/>
                  </a:solidFill>
                  <a:latin typeface="Open Sans Bold"/>
                </a:rPr>
                <a:t>Be direct. Inquire about access and inclusion plans.</a:t>
              </a:r>
            </a:p>
          </p:txBody>
        </p:sp>
        <p:sp>
          <p:nvSpPr>
            <p:cNvPr id="8" name="TextBox 8"/>
            <p:cNvSpPr txBox="1"/>
            <p:nvPr/>
          </p:nvSpPr>
          <p:spPr>
            <a:xfrm>
              <a:off x="0" y="1791313"/>
              <a:ext cx="10100653" cy="2419465"/>
            </a:xfrm>
            <a:prstGeom prst="rect">
              <a:avLst/>
            </a:prstGeom>
          </p:spPr>
          <p:txBody>
            <a:bodyPr lIns="0" tIns="0" rIns="0" bIns="0" rtlCol="0" anchor="t">
              <a:spAutoFit/>
            </a:bodyPr>
            <a:lstStyle/>
            <a:p>
              <a:pPr>
                <a:lnSpc>
                  <a:spcPts val="3639"/>
                </a:lnSpc>
                <a:spcBef>
                  <a:spcPct val="0"/>
                </a:spcBef>
              </a:pPr>
              <a:r>
                <a:rPr lang="en-US" sz="2599">
                  <a:solidFill>
                    <a:srgbClr val="17161C"/>
                  </a:solidFill>
                  <a:latin typeface="Roboto"/>
                </a:rPr>
                <a:t>For example, a question like “how do you ensure accessibility for people with disabilities in your project?” can tell you a lot about how an organization prioritizes disability. </a:t>
              </a:r>
            </a:p>
          </p:txBody>
        </p:sp>
      </p:grpSp>
      <p:grpSp>
        <p:nvGrpSpPr>
          <p:cNvPr id="3" name="Group 3">
            <a:extLst>
              <a:ext uri="{C183D7F6-B498-43B3-948B-1728B52AA6E4}">
                <adec:decorative xmlns:adec="http://schemas.microsoft.com/office/drawing/2017/decorative" val="1"/>
              </a:ext>
            </a:extLst>
          </p:cNvPr>
          <p:cNvGrpSpPr/>
          <p:nvPr/>
        </p:nvGrpSpPr>
        <p:grpSpPr>
          <a:xfrm>
            <a:off x="8889801" y="3008880"/>
            <a:ext cx="6930157" cy="2696419"/>
            <a:chOff x="-1" y="0"/>
            <a:chExt cx="9240210" cy="3595225"/>
          </a:xfrm>
        </p:grpSpPr>
        <p:sp>
          <p:nvSpPr>
            <p:cNvPr id="4" name="TextBox 4"/>
            <p:cNvSpPr txBox="1"/>
            <p:nvPr/>
          </p:nvSpPr>
          <p:spPr>
            <a:xfrm>
              <a:off x="-1" y="0"/>
              <a:ext cx="9240209" cy="1612836"/>
            </a:xfrm>
            <a:prstGeom prst="rect">
              <a:avLst/>
            </a:prstGeom>
          </p:spPr>
          <p:txBody>
            <a:bodyPr wrap="square" lIns="0" tIns="0" rIns="0" bIns="0" rtlCol="0" anchor="t">
              <a:spAutoFit/>
            </a:bodyPr>
            <a:lstStyle/>
            <a:p>
              <a:pPr>
                <a:lnSpc>
                  <a:spcPts val="4799"/>
                </a:lnSpc>
              </a:pPr>
              <a:r>
                <a:rPr lang="en-US" sz="3950">
                  <a:solidFill>
                    <a:srgbClr val="17161C"/>
                  </a:solidFill>
                  <a:latin typeface="Open Sans Bold"/>
                </a:rPr>
                <a:t>Treat lived experience as expertise.</a:t>
              </a:r>
              <a:endParaRPr lang="en-US" sz="3999">
                <a:solidFill>
                  <a:srgbClr val="17161C"/>
                </a:solidFill>
                <a:latin typeface="Open Sans Bold"/>
              </a:endParaRPr>
            </a:p>
          </p:txBody>
        </p:sp>
        <p:sp>
          <p:nvSpPr>
            <p:cNvPr id="5" name="TextBox 5"/>
            <p:cNvSpPr txBox="1"/>
            <p:nvPr/>
          </p:nvSpPr>
          <p:spPr>
            <a:xfrm>
              <a:off x="0" y="1791313"/>
              <a:ext cx="9240209" cy="1803912"/>
            </a:xfrm>
            <a:prstGeom prst="rect">
              <a:avLst/>
            </a:prstGeom>
          </p:spPr>
          <p:txBody>
            <a:bodyPr lIns="0" tIns="0" rIns="0" bIns="0" rtlCol="0" anchor="t">
              <a:spAutoFit/>
            </a:bodyPr>
            <a:lstStyle/>
            <a:p>
              <a:pPr>
                <a:lnSpc>
                  <a:spcPts val="3639"/>
                </a:lnSpc>
                <a:spcBef>
                  <a:spcPct val="0"/>
                </a:spcBef>
              </a:pPr>
              <a:r>
                <a:rPr lang="en-US" sz="2599">
                  <a:solidFill>
                    <a:srgbClr val="17161C"/>
                  </a:solidFill>
                  <a:latin typeface="Roboto"/>
                </a:rPr>
                <a:t>Encourage disability representation in leadership and advisory roles. Communicate the importance through your scoring criteria. </a:t>
              </a:r>
            </a:p>
          </p:txBody>
        </p:sp>
      </p:grpSp>
      <p:grpSp>
        <p:nvGrpSpPr>
          <p:cNvPr id="9" name="Group 9">
            <a:extLst>
              <a:ext uri="{C183D7F6-B498-43B3-948B-1728B52AA6E4}">
                <adec:decorative xmlns:adec="http://schemas.microsoft.com/office/drawing/2017/decorative" val="1"/>
              </a:ext>
            </a:extLst>
          </p:cNvPr>
          <p:cNvGrpSpPr/>
          <p:nvPr/>
        </p:nvGrpSpPr>
        <p:grpSpPr>
          <a:xfrm>
            <a:off x="774502" y="6788215"/>
            <a:ext cx="7412956" cy="2582710"/>
            <a:chOff x="0" y="0"/>
            <a:chExt cx="9883942" cy="3443617"/>
          </a:xfrm>
        </p:grpSpPr>
        <p:sp>
          <p:nvSpPr>
            <p:cNvPr id="10" name="TextBox 10"/>
            <p:cNvSpPr txBox="1"/>
            <p:nvPr/>
          </p:nvSpPr>
          <p:spPr>
            <a:xfrm>
              <a:off x="0" y="0"/>
              <a:ext cx="9693442" cy="792097"/>
            </a:xfrm>
            <a:prstGeom prst="rect">
              <a:avLst/>
            </a:prstGeom>
          </p:spPr>
          <p:txBody>
            <a:bodyPr lIns="0" tIns="0" rIns="0" bIns="0" rtlCol="0" anchor="t">
              <a:spAutoFit/>
            </a:bodyPr>
            <a:lstStyle/>
            <a:p>
              <a:pPr>
                <a:lnSpc>
                  <a:spcPts val="4799"/>
                </a:lnSpc>
              </a:pPr>
              <a:r>
                <a:rPr lang="en-US" sz="3999">
                  <a:solidFill>
                    <a:srgbClr val="17161C"/>
                  </a:solidFill>
                  <a:latin typeface="Open Sans Bold"/>
                </a:rPr>
                <a:t>Money talks!</a:t>
              </a:r>
            </a:p>
          </p:txBody>
        </p:sp>
        <p:sp>
          <p:nvSpPr>
            <p:cNvPr id="11" name="TextBox 11"/>
            <p:cNvSpPr txBox="1"/>
            <p:nvPr/>
          </p:nvSpPr>
          <p:spPr>
            <a:xfrm>
              <a:off x="0" y="1026285"/>
              <a:ext cx="9883942" cy="2417332"/>
            </a:xfrm>
            <a:prstGeom prst="rect">
              <a:avLst/>
            </a:prstGeom>
          </p:spPr>
          <p:txBody>
            <a:bodyPr wrap="square" lIns="0" tIns="0" rIns="0" bIns="0" rtlCol="0" anchor="t">
              <a:spAutoFit/>
            </a:bodyPr>
            <a:lstStyle/>
            <a:p>
              <a:pPr>
                <a:lnSpc>
                  <a:spcPts val="3639"/>
                </a:lnSpc>
                <a:spcBef>
                  <a:spcPct val="0"/>
                </a:spcBef>
              </a:pPr>
              <a:r>
                <a:rPr lang="en-US" sz="2550">
                  <a:solidFill>
                    <a:srgbClr val="17161C"/>
                  </a:solidFill>
                  <a:latin typeface="Roboto"/>
                </a:rPr>
                <a:t>Encourage grantees to allocate specific budget line items for accessibility and accommodations, including compensation for people with disabilities in leadership or advisory roles.</a:t>
              </a:r>
            </a:p>
          </p:txBody>
        </p:sp>
      </p:grpSp>
      <p:grpSp>
        <p:nvGrpSpPr>
          <p:cNvPr id="12" name="Group 12">
            <a:extLst>
              <a:ext uri="{C183D7F6-B498-43B3-948B-1728B52AA6E4}">
                <adec:decorative xmlns:adec="http://schemas.microsoft.com/office/drawing/2017/decorative" val="1"/>
              </a:ext>
            </a:extLst>
          </p:cNvPr>
          <p:cNvGrpSpPr/>
          <p:nvPr/>
        </p:nvGrpSpPr>
        <p:grpSpPr>
          <a:xfrm>
            <a:off x="8889802" y="6233044"/>
            <a:ext cx="8362554" cy="3247142"/>
            <a:chOff x="0" y="81642"/>
            <a:chExt cx="13498393" cy="4329523"/>
          </a:xfrm>
        </p:grpSpPr>
        <p:sp>
          <p:nvSpPr>
            <p:cNvPr id="13" name="TextBox 13"/>
            <p:cNvSpPr txBox="1"/>
            <p:nvPr/>
          </p:nvSpPr>
          <p:spPr>
            <a:xfrm>
              <a:off x="0" y="81642"/>
              <a:ext cx="11752262" cy="1612836"/>
            </a:xfrm>
            <a:prstGeom prst="rect">
              <a:avLst/>
            </a:prstGeom>
          </p:spPr>
          <p:txBody>
            <a:bodyPr lIns="0" tIns="0" rIns="0" bIns="0" rtlCol="0" anchor="t">
              <a:spAutoFit/>
            </a:bodyPr>
            <a:lstStyle/>
            <a:p>
              <a:pPr>
                <a:lnSpc>
                  <a:spcPts val="4799"/>
                </a:lnSpc>
              </a:pPr>
              <a:r>
                <a:rPr lang="en-US" sz="3950">
                  <a:solidFill>
                    <a:srgbClr val="17161C"/>
                  </a:solidFill>
                  <a:latin typeface="Open Sans Bold"/>
                </a:rPr>
                <a:t>Be flexible and open to new approaches.</a:t>
              </a:r>
              <a:endParaRPr lang="en-US" sz="3999">
                <a:solidFill>
                  <a:srgbClr val="17161C"/>
                </a:solidFill>
                <a:latin typeface="Open Sans Bold"/>
              </a:endParaRPr>
            </a:p>
          </p:txBody>
        </p:sp>
        <p:sp>
          <p:nvSpPr>
            <p:cNvPr id="14" name="TextBox 14"/>
            <p:cNvSpPr txBox="1"/>
            <p:nvPr/>
          </p:nvSpPr>
          <p:spPr>
            <a:xfrm>
              <a:off x="0" y="1993836"/>
              <a:ext cx="13498393" cy="2417329"/>
            </a:xfrm>
            <a:prstGeom prst="rect">
              <a:avLst/>
            </a:prstGeom>
          </p:spPr>
          <p:txBody>
            <a:bodyPr wrap="square" lIns="0" tIns="0" rIns="0" bIns="0" rtlCol="0" anchor="t">
              <a:spAutoFit/>
            </a:bodyPr>
            <a:lstStyle/>
            <a:p>
              <a:pPr>
                <a:lnSpc>
                  <a:spcPts val="3639"/>
                </a:lnSpc>
                <a:spcBef>
                  <a:spcPct val="0"/>
                </a:spcBef>
              </a:pPr>
              <a:r>
                <a:rPr lang="en-US" sz="2550">
                  <a:solidFill>
                    <a:srgbClr val="17161C"/>
                  </a:solidFill>
                  <a:latin typeface="Roboto"/>
                </a:rPr>
                <a:t>Traditional grantmaking approaches can inhibit your ability to adapt to more accessible practices. Don’t be afraid of trying something new. You never know, you may find the accessible approach appropriate for all grantees. </a:t>
              </a:r>
              <a:endParaRPr lang="en-US" sz="2599">
                <a:solidFill>
                  <a:srgbClr val="17161C"/>
                </a:solidFill>
                <a:latin typeface="Roboto"/>
              </a:endParaRPr>
            </a:p>
          </p:txBody>
        </p:sp>
      </p:grpSp>
      <p:pic>
        <p:nvPicPr>
          <p:cNvPr id="15" name="Picture 15">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flipV="1">
            <a:off x="15651946" y="-743502"/>
            <a:ext cx="1892551" cy="3379556"/>
          </a:xfrm>
          <a:prstGeom prst="rect">
            <a:avLst/>
          </a:prstGeom>
        </p:spPr>
      </p:pic>
      <p:grpSp>
        <p:nvGrpSpPr>
          <p:cNvPr id="16" name="Group 16">
            <a:extLst>
              <a:ext uri="{C183D7F6-B498-43B3-948B-1728B52AA6E4}">
                <adec:decorative xmlns:adec="http://schemas.microsoft.com/office/drawing/2017/decorative" val="1"/>
              </a:ext>
            </a:extLst>
          </p:cNvPr>
          <p:cNvGrpSpPr>
            <a:grpSpLocks noChangeAspect="1"/>
          </p:cNvGrpSpPr>
          <p:nvPr/>
        </p:nvGrpSpPr>
        <p:grpSpPr>
          <a:xfrm rot="-10800000">
            <a:off x="15469327" y="1175122"/>
            <a:ext cx="701262" cy="734720"/>
            <a:chOff x="1362808" y="6434629"/>
            <a:chExt cx="10990384" cy="11514742"/>
          </a:xfrm>
        </p:grpSpPr>
        <p:sp>
          <p:nvSpPr>
            <p:cNvPr id="17" name="Freeform 17"/>
            <p:cNvSpPr/>
            <p:nvPr/>
          </p:nvSpPr>
          <p:spPr>
            <a:xfrm>
              <a:off x="1362808" y="6434629"/>
              <a:ext cx="10990384" cy="11514742"/>
            </a:xfrm>
            <a:custGeom>
              <a:avLst/>
              <a:gdLst/>
              <a:ahLst/>
              <a:cxnLst/>
              <a:rect l="l" t="t" r="r" b="b"/>
              <a:pathLst>
                <a:path w="10990384" h="11514742">
                  <a:moveTo>
                    <a:pt x="8792" y="5757371"/>
                  </a:moveTo>
                  <a:cubicBezTo>
                    <a:pt x="0" y="7723318"/>
                    <a:pt x="1043775" y="9543701"/>
                    <a:pt x="2744885" y="10529222"/>
                  </a:cubicBezTo>
                  <a:cubicBezTo>
                    <a:pt x="4445994" y="11514742"/>
                    <a:pt x="6544389" y="11514742"/>
                    <a:pt x="8245499" y="10529222"/>
                  </a:cubicBezTo>
                  <a:cubicBezTo>
                    <a:pt x="9946609" y="9543701"/>
                    <a:pt x="10990384" y="7723318"/>
                    <a:pt x="10981592" y="5757371"/>
                  </a:cubicBezTo>
                  <a:cubicBezTo>
                    <a:pt x="10990384" y="3791424"/>
                    <a:pt x="9946609" y="1971041"/>
                    <a:pt x="8245499" y="985520"/>
                  </a:cubicBezTo>
                  <a:cubicBezTo>
                    <a:pt x="6544389" y="0"/>
                    <a:pt x="4445994" y="0"/>
                    <a:pt x="2744885" y="985520"/>
                  </a:cubicBezTo>
                  <a:cubicBezTo>
                    <a:pt x="1043775" y="1971041"/>
                    <a:pt x="0" y="3791424"/>
                    <a:pt x="8792" y="5757371"/>
                  </a:cubicBezTo>
                  <a:close/>
                </a:path>
              </a:pathLst>
            </a:custGeom>
            <a:solidFill>
              <a:srgbClr val="8EC243"/>
            </a:solidFill>
          </p:spPr>
          <p:txBody>
            <a:bodyPr/>
            <a:lstStyle/>
            <a:p>
              <a:endParaRPr lang="en-US"/>
            </a:p>
          </p:txBody>
        </p:sp>
      </p:grpSp>
    </p:spTree>
    <p:extLst>
      <p:ext uri="{BB962C8B-B14F-4D97-AF65-F5344CB8AC3E}">
        <p14:creationId xmlns:p14="http://schemas.microsoft.com/office/powerpoint/2010/main" val="23023463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7F4FA"/>
        </a:solidFill>
        <a:effectLst/>
      </p:bgPr>
    </p:bg>
    <p:spTree>
      <p:nvGrpSpPr>
        <p:cNvPr id="1" name=""/>
        <p:cNvGrpSpPr/>
        <p:nvPr/>
      </p:nvGrpSpPr>
      <p:grpSpPr>
        <a:xfrm>
          <a:off x="0" y="0"/>
          <a:ext cx="0" cy="0"/>
          <a:chOff x="0" y="0"/>
          <a:chExt cx="0" cy="0"/>
        </a:xfrm>
      </p:grpSpPr>
      <p:grpSp>
        <p:nvGrpSpPr>
          <p:cNvPr id="2" name="Group 3">
            <a:extLst>
              <a:ext uri="{FF2B5EF4-FFF2-40B4-BE49-F238E27FC236}">
                <a16:creationId xmlns:a16="http://schemas.microsoft.com/office/drawing/2014/main" id="{BC56831D-02F5-E0F4-95F6-3DFC2FC7F750}"/>
              </a:ext>
              <a:ext uri="{C183D7F6-B498-43B3-948B-1728B52AA6E4}">
                <adec:decorative xmlns:adec="http://schemas.microsoft.com/office/drawing/2017/decorative" val="1"/>
              </a:ext>
            </a:extLst>
          </p:cNvPr>
          <p:cNvGrpSpPr/>
          <p:nvPr/>
        </p:nvGrpSpPr>
        <p:grpSpPr>
          <a:xfrm rot="5400000">
            <a:off x="9271340" y="1255059"/>
            <a:ext cx="10271719" cy="7761600"/>
            <a:chOff x="0" y="0"/>
            <a:chExt cx="4810672" cy="833787"/>
          </a:xfrm>
        </p:grpSpPr>
        <p:sp>
          <p:nvSpPr>
            <p:cNvPr id="3" name="Freeform 4">
              <a:extLst>
                <a:ext uri="{FF2B5EF4-FFF2-40B4-BE49-F238E27FC236}">
                  <a16:creationId xmlns:a16="http://schemas.microsoft.com/office/drawing/2014/main" id="{F73224D7-450D-4C54-69DE-D6BAB5054A61}"/>
                </a:ext>
              </a:extLst>
            </p:cNvPr>
            <p:cNvSpPr/>
            <p:nvPr/>
          </p:nvSpPr>
          <p:spPr>
            <a:xfrm>
              <a:off x="0" y="0"/>
              <a:ext cx="4810672" cy="833787"/>
            </a:xfrm>
            <a:custGeom>
              <a:avLst/>
              <a:gdLst/>
              <a:ahLst/>
              <a:cxnLst/>
              <a:rect l="l" t="t" r="r" b="b"/>
              <a:pathLst>
                <a:path w="4810672" h="833787">
                  <a:moveTo>
                    <a:pt x="0" y="0"/>
                  </a:moveTo>
                  <a:lnTo>
                    <a:pt x="4810672" y="0"/>
                  </a:lnTo>
                  <a:lnTo>
                    <a:pt x="4810672" y="833787"/>
                  </a:lnTo>
                  <a:lnTo>
                    <a:pt x="0" y="833787"/>
                  </a:lnTo>
                  <a:close/>
                </a:path>
              </a:pathLst>
            </a:custGeom>
            <a:solidFill>
              <a:srgbClr val="156052"/>
            </a:solidFill>
          </p:spPr>
          <p:txBody>
            <a:bodyPr/>
            <a:lstStyle/>
            <a:p>
              <a:endParaRPr lang="en-US"/>
            </a:p>
          </p:txBody>
        </p:sp>
        <p:sp>
          <p:nvSpPr>
            <p:cNvPr id="4" name="TextBox 5">
              <a:extLst>
                <a:ext uri="{FF2B5EF4-FFF2-40B4-BE49-F238E27FC236}">
                  <a16:creationId xmlns:a16="http://schemas.microsoft.com/office/drawing/2014/main" id="{D9AD2164-0570-C93F-0D64-2AE73484B940}"/>
                </a:ext>
              </a:extLst>
            </p:cNvPr>
            <p:cNvSpPr txBox="1"/>
            <p:nvPr/>
          </p:nvSpPr>
          <p:spPr>
            <a:xfrm>
              <a:off x="0" y="-47625"/>
              <a:ext cx="812800" cy="860425"/>
            </a:xfrm>
            <a:prstGeom prst="rect">
              <a:avLst/>
            </a:prstGeom>
          </p:spPr>
          <p:txBody>
            <a:bodyPr lIns="50800" tIns="50800" rIns="50800" bIns="50800" rtlCol="0" anchor="ctr"/>
            <a:lstStyle/>
            <a:p>
              <a:pPr algn="ctr">
                <a:lnSpc>
                  <a:spcPts val="3499"/>
                </a:lnSpc>
              </a:pPr>
              <a:endParaRPr/>
            </a:p>
          </p:txBody>
        </p:sp>
      </p:grpSp>
      <p:sp>
        <p:nvSpPr>
          <p:cNvPr id="14" name="Title 13">
            <a:extLst>
              <a:ext uri="{FF2B5EF4-FFF2-40B4-BE49-F238E27FC236}">
                <a16:creationId xmlns:a16="http://schemas.microsoft.com/office/drawing/2014/main" id="{FEE6DCF4-4495-E2EF-3E22-91B79308E3D2}"/>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US"/>
              <a:t>Benefits We’ve Seen</a:t>
            </a:r>
          </a:p>
        </p:txBody>
      </p:sp>
      <p:sp>
        <p:nvSpPr>
          <p:cNvPr id="15" name="TextBox 13">
            <a:extLst>
              <a:ext uri="{FF2B5EF4-FFF2-40B4-BE49-F238E27FC236}">
                <a16:creationId xmlns:a16="http://schemas.microsoft.com/office/drawing/2014/main" id="{81E4EDA0-71AD-0E8E-8757-D953DF51EFC2}"/>
              </a:ext>
              <a:ext uri="{C183D7F6-B498-43B3-948B-1728B52AA6E4}">
                <adec:decorative xmlns:adec="http://schemas.microsoft.com/office/drawing/2017/decorative" val="0"/>
              </a:ext>
            </a:extLst>
          </p:cNvPr>
          <p:cNvSpPr txBox="1"/>
          <p:nvPr/>
        </p:nvSpPr>
        <p:spPr>
          <a:xfrm>
            <a:off x="811633" y="1351253"/>
            <a:ext cx="8802547" cy="2195986"/>
          </a:xfrm>
          <a:prstGeom prst="rect">
            <a:avLst/>
          </a:prstGeom>
          <a:noFill/>
        </p:spPr>
        <p:txBody>
          <a:bodyPr wrap="square" lIns="91440" tIns="45720" rIns="91440" bIns="45720" rtlCol="0" anchor="t">
            <a:spAutoFit/>
          </a:bodyPr>
          <a:lstStyle/>
          <a:p>
            <a:r>
              <a:rPr lang="en-US" sz="4400" b="1" i="0" u="none" strike="noStrike">
                <a:solidFill>
                  <a:srgbClr val="17161C"/>
                </a:solidFill>
                <a:effectLst/>
                <a:latin typeface="Open Sans"/>
                <a:ea typeface="Open Sans"/>
                <a:cs typeface="Open Sans"/>
              </a:rPr>
              <a:t>More </a:t>
            </a:r>
            <a:r>
              <a:rPr lang="en-US" sz="4400" b="1">
                <a:solidFill>
                  <a:srgbClr val="17161C"/>
                </a:solidFill>
                <a:latin typeface="Open Sans"/>
                <a:ea typeface="Open Sans"/>
                <a:cs typeface="Open Sans"/>
              </a:rPr>
              <a:t>competitive</a:t>
            </a:r>
            <a:r>
              <a:rPr lang="en-US" sz="4400" b="1" i="0" u="none" strike="noStrike">
                <a:solidFill>
                  <a:srgbClr val="17161C"/>
                </a:solidFill>
                <a:effectLst/>
                <a:latin typeface="Open Sans"/>
                <a:ea typeface="Open Sans"/>
                <a:cs typeface="Open Sans"/>
              </a:rPr>
              <a:t> </a:t>
            </a:r>
            <a:r>
              <a:rPr lang="en-US" sz="4400" b="1">
                <a:solidFill>
                  <a:srgbClr val="17161C"/>
                </a:solidFill>
                <a:latin typeface="Open Sans"/>
                <a:ea typeface="Open Sans"/>
                <a:cs typeface="Open Sans"/>
              </a:rPr>
              <a:t>applications</a:t>
            </a:r>
          </a:p>
          <a:p>
            <a:pPr>
              <a:lnSpc>
                <a:spcPts val="3772"/>
              </a:lnSpc>
              <a:spcBef>
                <a:spcPct val="0"/>
              </a:spcBef>
            </a:pPr>
            <a:r>
              <a:rPr lang="en-US" sz="2650">
                <a:solidFill>
                  <a:srgbClr val="17161C"/>
                </a:solidFill>
                <a:latin typeface="Roboto"/>
                <a:ea typeface="Roboto"/>
                <a:cs typeface="Roboto"/>
              </a:rPr>
              <a:t>As we've become more intentional with our application processes, the quality, and relevance of the projects we receive has increased dramatically! </a:t>
            </a:r>
          </a:p>
        </p:txBody>
      </p:sp>
      <p:sp>
        <p:nvSpPr>
          <p:cNvPr id="16" name="TextBox 13">
            <a:extLst>
              <a:ext uri="{FF2B5EF4-FFF2-40B4-BE49-F238E27FC236}">
                <a16:creationId xmlns:a16="http://schemas.microsoft.com/office/drawing/2014/main" id="{3FE33566-5F41-8681-430C-0BF7EF94B244}"/>
              </a:ext>
              <a:ext uri="{C183D7F6-B498-43B3-948B-1728B52AA6E4}">
                <adec:decorative xmlns:adec="http://schemas.microsoft.com/office/drawing/2017/decorative" val="0"/>
              </a:ext>
            </a:extLst>
          </p:cNvPr>
          <p:cNvSpPr txBox="1"/>
          <p:nvPr/>
        </p:nvSpPr>
        <p:spPr>
          <a:xfrm>
            <a:off x="811632" y="3933545"/>
            <a:ext cx="8802547" cy="2851102"/>
          </a:xfrm>
          <a:prstGeom prst="rect">
            <a:avLst/>
          </a:prstGeom>
          <a:noFill/>
        </p:spPr>
        <p:txBody>
          <a:bodyPr wrap="square" lIns="91440" tIns="45720" rIns="91440" bIns="45720" rtlCol="0" anchor="t">
            <a:spAutoFit/>
          </a:bodyPr>
          <a:lstStyle/>
          <a:p>
            <a:pPr>
              <a:lnSpc>
                <a:spcPts val="5216"/>
              </a:lnSpc>
            </a:pPr>
            <a:r>
              <a:rPr lang="en-US" sz="4300" b="1">
                <a:solidFill>
                  <a:srgbClr val="17161C"/>
                </a:solidFill>
                <a:latin typeface="Open Sans Bold"/>
              </a:rPr>
              <a:t>Increased synergy amongst grantee projects</a:t>
            </a:r>
            <a:r>
              <a:rPr lang="en-US" sz="4300">
                <a:solidFill>
                  <a:srgbClr val="17161C"/>
                </a:solidFill>
                <a:latin typeface="Open Sans Bold"/>
              </a:rPr>
              <a:t> </a:t>
            </a:r>
          </a:p>
          <a:p>
            <a:pPr>
              <a:lnSpc>
                <a:spcPts val="3772"/>
              </a:lnSpc>
              <a:spcBef>
                <a:spcPct val="0"/>
              </a:spcBef>
            </a:pPr>
            <a:r>
              <a:rPr lang="en-US" sz="2650">
                <a:solidFill>
                  <a:srgbClr val="17161C"/>
                </a:solidFill>
                <a:latin typeface="Roboto"/>
                <a:ea typeface="Roboto"/>
                <a:cs typeface="Roboto"/>
              </a:rPr>
              <a:t>Prioritizing lived experience internally and within the application process has led to community-based solutions that are aligned but have little overlap.  </a:t>
            </a:r>
          </a:p>
        </p:txBody>
      </p:sp>
      <p:sp>
        <p:nvSpPr>
          <p:cNvPr id="19" name="TextBox 13">
            <a:extLst>
              <a:ext uri="{FF2B5EF4-FFF2-40B4-BE49-F238E27FC236}">
                <a16:creationId xmlns:a16="http://schemas.microsoft.com/office/drawing/2014/main" id="{D2362999-FE32-6FA4-EC78-09CEFB0D0BB0}"/>
              </a:ext>
              <a:ext uri="{C183D7F6-B498-43B3-948B-1728B52AA6E4}">
                <adec:decorative xmlns:adec="http://schemas.microsoft.com/office/drawing/2017/decorative" val="0"/>
              </a:ext>
            </a:extLst>
          </p:cNvPr>
          <p:cNvSpPr txBox="1"/>
          <p:nvPr/>
        </p:nvSpPr>
        <p:spPr>
          <a:xfrm>
            <a:off x="901880" y="7163159"/>
            <a:ext cx="8802547" cy="2184252"/>
          </a:xfrm>
          <a:prstGeom prst="rect">
            <a:avLst/>
          </a:prstGeom>
          <a:noFill/>
        </p:spPr>
        <p:txBody>
          <a:bodyPr wrap="square" lIns="91440" tIns="45720" rIns="91440" bIns="45720" rtlCol="0" anchor="t">
            <a:spAutoFit/>
          </a:bodyPr>
          <a:lstStyle/>
          <a:p>
            <a:pPr>
              <a:lnSpc>
                <a:spcPts val="5216"/>
              </a:lnSpc>
            </a:pPr>
            <a:r>
              <a:rPr lang="en-US" sz="4300">
                <a:solidFill>
                  <a:srgbClr val="17161C"/>
                </a:solidFill>
                <a:latin typeface="Open Sans Bold"/>
              </a:rPr>
              <a:t>Grantee collaboration </a:t>
            </a:r>
            <a:endParaRPr lang="en-US" sz="4346">
              <a:solidFill>
                <a:srgbClr val="17161C"/>
              </a:solidFill>
              <a:latin typeface="Open Sans Bold"/>
            </a:endParaRPr>
          </a:p>
          <a:p>
            <a:pPr>
              <a:lnSpc>
                <a:spcPts val="3772"/>
              </a:lnSpc>
              <a:spcBef>
                <a:spcPct val="0"/>
              </a:spcBef>
            </a:pPr>
            <a:r>
              <a:rPr lang="en-US" sz="2650">
                <a:solidFill>
                  <a:srgbClr val="17161C"/>
                </a:solidFill>
                <a:latin typeface="Roboto"/>
              </a:rPr>
              <a:t>By creating opportunities for our grantees to interact and learn about one another's projects, we've opened the door for collaboration among grantees.</a:t>
            </a:r>
            <a:endParaRPr lang="en-US" sz="2650">
              <a:solidFill>
                <a:srgbClr val="17161C"/>
              </a:solidFill>
              <a:latin typeface="Roboto"/>
              <a:ea typeface="Roboto"/>
              <a:cs typeface="Roboto"/>
            </a:endParaRPr>
          </a:p>
        </p:txBody>
      </p:sp>
      <p:grpSp>
        <p:nvGrpSpPr>
          <p:cNvPr id="10" name="Group 10">
            <a:extLst>
              <a:ext uri="{C183D7F6-B498-43B3-948B-1728B52AA6E4}">
                <adec:decorative xmlns:adec="http://schemas.microsoft.com/office/drawing/2017/decorative" val="1"/>
              </a:ext>
            </a:extLst>
          </p:cNvPr>
          <p:cNvGrpSpPr>
            <a:grpSpLocks noChangeAspect="1"/>
          </p:cNvGrpSpPr>
          <p:nvPr/>
        </p:nvGrpSpPr>
        <p:grpSpPr>
          <a:xfrm rot="-5400000">
            <a:off x="13300071" y="2192913"/>
            <a:ext cx="2950587" cy="2950587"/>
            <a:chOff x="0" y="0"/>
            <a:chExt cx="14400530" cy="14400530"/>
          </a:xfrm>
        </p:grpSpPr>
        <p:sp>
          <p:nvSpPr>
            <p:cNvPr id="11" name="Freeform 11"/>
            <p:cNvSpPr/>
            <p:nvPr/>
          </p:nvSpPr>
          <p:spPr>
            <a:xfrm>
              <a:off x="0" y="0"/>
              <a:ext cx="14400530" cy="14399261"/>
            </a:xfrm>
            <a:custGeom>
              <a:avLst/>
              <a:gdLst/>
              <a:ahLst/>
              <a:cxnLst/>
              <a:rect l="l" t="t" r="r" b="b"/>
              <a:pathLst>
                <a:path w="14400530" h="14399261">
                  <a:moveTo>
                    <a:pt x="7199630" y="0"/>
                  </a:moveTo>
                  <a:cubicBezTo>
                    <a:pt x="3223260" y="0"/>
                    <a:pt x="0" y="3223260"/>
                    <a:pt x="0" y="7199630"/>
                  </a:cubicBezTo>
                  <a:cubicBezTo>
                    <a:pt x="0" y="11176001"/>
                    <a:pt x="3223260" y="14399261"/>
                    <a:pt x="7199630" y="14399261"/>
                  </a:cubicBezTo>
                  <a:lnTo>
                    <a:pt x="14399261" y="14399261"/>
                  </a:lnTo>
                  <a:lnTo>
                    <a:pt x="14399261" y="7199630"/>
                  </a:lnTo>
                  <a:cubicBezTo>
                    <a:pt x="14400530" y="3223260"/>
                    <a:pt x="11176000" y="0"/>
                    <a:pt x="7199630" y="0"/>
                  </a:cubicBezTo>
                  <a:close/>
                </a:path>
              </a:pathLst>
            </a:custGeom>
            <a:solidFill>
              <a:srgbClr val="8EC243"/>
            </a:solidFill>
          </p:spPr>
          <p:txBody>
            <a:bodyPr/>
            <a:lstStyle/>
            <a:p>
              <a:endParaRPr lang="en-US"/>
            </a:p>
          </p:txBody>
        </p:sp>
      </p:grpSp>
      <p:pic>
        <p:nvPicPr>
          <p:cNvPr id="12" name="Picture 12">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4667006" y="753301"/>
            <a:ext cx="3095939" cy="2879223"/>
          </a:xfrm>
          <a:prstGeom prst="rect">
            <a:avLst/>
          </a:prstGeom>
        </p:spPr>
      </p:pic>
      <p:sp>
        <p:nvSpPr>
          <p:cNvPr id="13" name="TextBox 13"/>
          <p:cNvSpPr txBox="1"/>
          <p:nvPr/>
        </p:nvSpPr>
        <p:spPr>
          <a:xfrm>
            <a:off x="11212394" y="6632574"/>
            <a:ext cx="6442193" cy="2632452"/>
          </a:xfrm>
          <a:prstGeom prst="rect">
            <a:avLst/>
          </a:prstGeom>
        </p:spPr>
        <p:txBody>
          <a:bodyPr lIns="0" tIns="0" rIns="0" bIns="0" rtlCol="0" anchor="t">
            <a:spAutoFit/>
          </a:bodyPr>
          <a:lstStyle/>
          <a:p>
            <a:pPr>
              <a:lnSpc>
                <a:spcPts val="6998"/>
              </a:lnSpc>
            </a:pPr>
            <a:r>
              <a:rPr lang="en-US" sz="4950">
                <a:solidFill>
                  <a:srgbClr val="F7F4FA"/>
                </a:solidFill>
                <a:latin typeface="Open Sans Bold"/>
              </a:rPr>
              <a:t>The benefits: how intentional action produces results.</a:t>
            </a:r>
            <a:endParaRPr lang="en-US" sz="4950">
              <a:solidFill>
                <a:srgbClr val="F7F4FA"/>
              </a:solidFill>
              <a:latin typeface="Open Sans Bold"/>
              <a:ea typeface="Open Sans Bold"/>
              <a:cs typeface="Open Sans Bold"/>
            </a:endParaRPr>
          </a:p>
        </p:txBody>
      </p:sp>
    </p:spTree>
    <p:extLst>
      <p:ext uri="{BB962C8B-B14F-4D97-AF65-F5344CB8AC3E}">
        <p14:creationId xmlns:p14="http://schemas.microsoft.com/office/powerpoint/2010/main" val="28623980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8EC243"/>
        </a:solidFill>
        <a:effectLst/>
      </p:bgPr>
    </p:bg>
    <p:spTree>
      <p:nvGrpSpPr>
        <p:cNvPr id="1" name=""/>
        <p:cNvGrpSpPr/>
        <p:nvPr/>
      </p:nvGrpSpPr>
      <p:grpSpPr>
        <a:xfrm>
          <a:off x="0" y="0"/>
          <a:ext cx="0" cy="0"/>
          <a:chOff x="0" y="0"/>
          <a:chExt cx="0" cy="0"/>
        </a:xfrm>
      </p:grpSpPr>
      <p:sp>
        <p:nvSpPr>
          <p:cNvPr id="2" name="AutoShape 2">
            <a:extLst>
              <a:ext uri="{C183D7F6-B498-43B3-948B-1728B52AA6E4}">
                <adec:decorative xmlns:adec="http://schemas.microsoft.com/office/drawing/2017/decorative" val="1"/>
              </a:ext>
            </a:extLst>
          </p:cNvPr>
          <p:cNvSpPr/>
          <p:nvPr/>
        </p:nvSpPr>
        <p:spPr>
          <a:xfrm>
            <a:off x="0" y="0"/>
            <a:ext cx="14912393" cy="10287000"/>
          </a:xfrm>
          <a:prstGeom prst="rect">
            <a:avLst/>
          </a:prstGeom>
          <a:solidFill>
            <a:srgbClr val="F7F4FA"/>
          </a:solidFill>
        </p:spPr>
        <p:txBody>
          <a:bodyPr/>
          <a:lstStyle/>
          <a:p>
            <a:endParaRPr lang="en-US"/>
          </a:p>
        </p:txBody>
      </p:sp>
      <p:sp>
        <p:nvSpPr>
          <p:cNvPr id="3" name="TextBox 3"/>
          <p:cNvSpPr txBox="1">
            <a:spLocks noGrp="1"/>
          </p:cNvSpPr>
          <p:nvPr>
            <p:ph type="title" idx="4294967295"/>
          </p:nvPr>
        </p:nvSpPr>
        <p:spPr>
          <a:xfrm>
            <a:off x="1615605" y="4860367"/>
            <a:ext cx="12859724" cy="104233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8640"/>
              </a:lnSpc>
              <a:spcBef>
                <a:spcPts val="0"/>
              </a:spcBef>
              <a:spcAft>
                <a:spcPts val="0"/>
              </a:spcAft>
              <a:buClrTx/>
              <a:buSzTx/>
              <a:buFontTx/>
              <a:buNone/>
              <a:tabLst/>
              <a:defRPr/>
            </a:pPr>
            <a:r>
              <a:rPr kumimoji="0" lang="en-US" sz="6500" b="1" i="0" u="none" strike="noStrike" kern="1200" cap="none" spc="0" normalizeH="0" baseline="0" noProof="0" dirty="0">
                <a:ln>
                  <a:noFill/>
                </a:ln>
                <a:solidFill>
                  <a:srgbClr val="17161C"/>
                </a:solidFill>
                <a:effectLst/>
                <a:uLnTx/>
                <a:uFillTx/>
                <a:latin typeface="Open Sans"/>
                <a:ea typeface="Roboto Bold"/>
                <a:cs typeface="Roboto Bold"/>
              </a:rPr>
              <a:t>Questions or reflections?</a:t>
            </a:r>
            <a:endParaRPr lang="en-US" sz="6500" b="1" i="0" u="none" strike="noStrike" kern="1200" cap="none" spc="0" normalizeH="0" baseline="0" noProof="0" dirty="0">
              <a:ln>
                <a:noFill/>
              </a:ln>
              <a:solidFill>
                <a:srgbClr val="17161C"/>
              </a:solidFill>
              <a:effectLst/>
              <a:uLnTx/>
              <a:uFillTx/>
              <a:latin typeface="Open Sans"/>
              <a:ea typeface="Roboto Bold"/>
              <a:cs typeface="Roboto Bold"/>
            </a:endParaRPr>
          </a:p>
        </p:txBody>
      </p:sp>
      <p:pic>
        <p:nvPicPr>
          <p:cNvPr id="4" name="Picture 4">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flipH="1" flipV="1">
            <a:off x="743502" y="-907214"/>
            <a:ext cx="1892551" cy="3379556"/>
          </a:xfrm>
          <a:prstGeom prst="rect">
            <a:avLst/>
          </a:prstGeom>
        </p:spPr>
      </p:pic>
      <p:grpSp>
        <p:nvGrpSpPr>
          <p:cNvPr id="5" name="Group 5">
            <a:extLst>
              <a:ext uri="{C183D7F6-B498-43B3-948B-1728B52AA6E4}">
                <adec:decorative xmlns:adec="http://schemas.microsoft.com/office/drawing/2017/decorative" val="1"/>
              </a:ext>
            </a:extLst>
          </p:cNvPr>
          <p:cNvGrpSpPr>
            <a:grpSpLocks noChangeAspect="1"/>
          </p:cNvGrpSpPr>
          <p:nvPr/>
        </p:nvGrpSpPr>
        <p:grpSpPr>
          <a:xfrm>
            <a:off x="1472169" y="1305113"/>
            <a:ext cx="701262" cy="734720"/>
            <a:chOff x="1362808" y="6434629"/>
            <a:chExt cx="10990384" cy="11514742"/>
          </a:xfrm>
        </p:grpSpPr>
        <p:sp>
          <p:nvSpPr>
            <p:cNvPr id="6" name="Freeform 6"/>
            <p:cNvSpPr/>
            <p:nvPr/>
          </p:nvSpPr>
          <p:spPr>
            <a:xfrm>
              <a:off x="1362808" y="6434629"/>
              <a:ext cx="10990384" cy="11514742"/>
            </a:xfrm>
            <a:custGeom>
              <a:avLst/>
              <a:gdLst/>
              <a:ahLst/>
              <a:cxnLst/>
              <a:rect l="l" t="t" r="r" b="b"/>
              <a:pathLst>
                <a:path w="10990384" h="11514742">
                  <a:moveTo>
                    <a:pt x="8792" y="5757371"/>
                  </a:moveTo>
                  <a:cubicBezTo>
                    <a:pt x="0" y="7723318"/>
                    <a:pt x="1043775" y="9543701"/>
                    <a:pt x="2744885" y="10529222"/>
                  </a:cubicBezTo>
                  <a:cubicBezTo>
                    <a:pt x="4445994" y="11514742"/>
                    <a:pt x="6544389" y="11514742"/>
                    <a:pt x="8245499" y="10529222"/>
                  </a:cubicBezTo>
                  <a:cubicBezTo>
                    <a:pt x="9946609" y="9543701"/>
                    <a:pt x="10990384" y="7723318"/>
                    <a:pt x="10981592" y="5757371"/>
                  </a:cubicBezTo>
                  <a:cubicBezTo>
                    <a:pt x="10990384" y="3791424"/>
                    <a:pt x="9946609" y="1971041"/>
                    <a:pt x="8245499" y="985520"/>
                  </a:cubicBezTo>
                  <a:cubicBezTo>
                    <a:pt x="6544389" y="0"/>
                    <a:pt x="4445994" y="0"/>
                    <a:pt x="2744885" y="985520"/>
                  </a:cubicBezTo>
                  <a:cubicBezTo>
                    <a:pt x="1043775" y="1971041"/>
                    <a:pt x="0" y="3791424"/>
                    <a:pt x="8792" y="5757371"/>
                  </a:cubicBezTo>
                  <a:close/>
                </a:path>
              </a:pathLst>
            </a:custGeom>
            <a:solidFill>
              <a:srgbClr val="8EC243"/>
            </a:solidFill>
          </p:spPr>
          <p:txBody>
            <a:bodyPr/>
            <a:lstStyle/>
            <a:p>
              <a:endParaRPr lang="en-US"/>
            </a:p>
          </p:txBody>
        </p:sp>
      </p:grpSp>
      <p:pic>
        <p:nvPicPr>
          <p:cNvPr id="7" name="Picture 7">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V="1">
            <a:off x="16347824" y="6907444"/>
            <a:ext cx="1940176" cy="3464601"/>
          </a:xfrm>
          <a:prstGeom prst="rect">
            <a:avLst/>
          </a:prstGeom>
        </p:spPr>
      </p:pic>
      <p:pic>
        <p:nvPicPr>
          <p:cNvPr id="8" name="Picture 8">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a:off x="14106211" y="4860367"/>
            <a:ext cx="3095939" cy="2879223"/>
          </a:xfrm>
          <a:prstGeom prst="rect">
            <a:avLst/>
          </a:prstGeom>
        </p:spPr>
      </p:pic>
      <p:pic>
        <p:nvPicPr>
          <p:cNvPr id="9" name="Picture 9">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a:off x="14106211" y="1426395"/>
            <a:ext cx="3095939" cy="2879223"/>
          </a:xfrm>
          <a:prstGeom prst="rect">
            <a:avLst/>
          </a:prstGeom>
        </p:spPr>
      </p:pic>
      <p:grpSp>
        <p:nvGrpSpPr>
          <p:cNvPr id="10" name="Group 10">
            <a:extLst>
              <a:ext uri="{C183D7F6-B498-43B3-948B-1728B52AA6E4}">
                <adec:decorative xmlns:adec="http://schemas.microsoft.com/office/drawing/2017/decorative" val="1"/>
              </a:ext>
            </a:extLst>
          </p:cNvPr>
          <p:cNvGrpSpPr>
            <a:grpSpLocks noChangeAspect="1"/>
          </p:cNvGrpSpPr>
          <p:nvPr/>
        </p:nvGrpSpPr>
        <p:grpSpPr>
          <a:xfrm rot="-10800000">
            <a:off x="14590337" y="1011410"/>
            <a:ext cx="701262" cy="734720"/>
            <a:chOff x="1362808" y="6434629"/>
            <a:chExt cx="10990384" cy="11514742"/>
          </a:xfrm>
        </p:grpSpPr>
        <p:sp>
          <p:nvSpPr>
            <p:cNvPr id="11" name="Freeform 11"/>
            <p:cNvSpPr/>
            <p:nvPr/>
          </p:nvSpPr>
          <p:spPr>
            <a:xfrm>
              <a:off x="1362808" y="6434629"/>
              <a:ext cx="10990384" cy="11514742"/>
            </a:xfrm>
            <a:custGeom>
              <a:avLst/>
              <a:gdLst/>
              <a:ahLst/>
              <a:cxnLst/>
              <a:rect l="l" t="t" r="r" b="b"/>
              <a:pathLst>
                <a:path w="10990384" h="11514742">
                  <a:moveTo>
                    <a:pt x="8792" y="5757371"/>
                  </a:moveTo>
                  <a:cubicBezTo>
                    <a:pt x="0" y="7723318"/>
                    <a:pt x="1043775" y="9543701"/>
                    <a:pt x="2744885" y="10529222"/>
                  </a:cubicBezTo>
                  <a:cubicBezTo>
                    <a:pt x="4445994" y="11514742"/>
                    <a:pt x="6544389" y="11514742"/>
                    <a:pt x="8245499" y="10529222"/>
                  </a:cubicBezTo>
                  <a:cubicBezTo>
                    <a:pt x="9946609" y="9543701"/>
                    <a:pt x="10990384" y="7723318"/>
                    <a:pt x="10981592" y="5757371"/>
                  </a:cubicBezTo>
                  <a:cubicBezTo>
                    <a:pt x="10990384" y="3791424"/>
                    <a:pt x="9946609" y="1971041"/>
                    <a:pt x="8245499" y="985520"/>
                  </a:cubicBezTo>
                  <a:cubicBezTo>
                    <a:pt x="6544389" y="0"/>
                    <a:pt x="4445994" y="0"/>
                    <a:pt x="2744885" y="985520"/>
                  </a:cubicBezTo>
                  <a:cubicBezTo>
                    <a:pt x="1043775" y="1971041"/>
                    <a:pt x="0" y="3791424"/>
                    <a:pt x="8792" y="5757371"/>
                  </a:cubicBezTo>
                  <a:close/>
                </a:path>
              </a:pathLst>
            </a:custGeom>
            <a:solidFill>
              <a:srgbClr val="0D876E"/>
            </a:solidFill>
          </p:spPr>
          <p:txBody>
            <a:bodyPr/>
            <a:lstStyle/>
            <a:p>
              <a:endParaRPr lang="en-US"/>
            </a:p>
          </p:txBody>
        </p:sp>
      </p:grpSp>
      <p:pic>
        <p:nvPicPr>
          <p:cNvPr id="12" name="Picture 12">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a:off x="14106211" y="8294338"/>
            <a:ext cx="3095939" cy="2879223"/>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7F4FA"/>
        </a:solidFill>
        <a:effectLst/>
      </p:bgPr>
    </p:bg>
    <p:spTree>
      <p:nvGrpSpPr>
        <p:cNvPr id="1" name=""/>
        <p:cNvGrpSpPr/>
        <p:nvPr/>
      </p:nvGrpSpPr>
      <p:grpSpPr>
        <a:xfrm>
          <a:off x="0" y="0"/>
          <a:ext cx="0" cy="0"/>
          <a:chOff x="0" y="0"/>
          <a:chExt cx="0" cy="0"/>
        </a:xfrm>
      </p:grpSpPr>
      <p:pic>
        <p:nvPicPr>
          <p:cNvPr id="2" name="Picture 2">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800000">
            <a:off x="14163361" y="1378770"/>
            <a:ext cx="3095939" cy="2879223"/>
          </a:xfrm>
          <a:prstGeom prst="rect">
            <a:avLst/>
          </a:prstGeom>
        </p:spPr>
      </p:pic>
      <p:grpSp>
        <p:nvGrpSpPr>
          <p:cNvPr id="3" name="Group 3">
            <a:extLst>
              <a:ext uri="{C183D7F6-B498-43B3-948B-1728B52AA6E4}">
                <adec:decorative xmlns:adec="http://schemas.microsoft.com/office/drawing/2017/decorative" val="1"/>
              </a:ext>
            </a:extLst>
          </p:cNvPr>
          <p:cNvGrpSpPr>
            <a:grpSpLocks noChangeAspect="1"/>
          </p:cNvGrpSpPr>
          <p:nvPr/>
        </p:nvGrpSpPr>
        <p:grpSpPr>
          <a:xfrm rot="-10800000">
            <a:off x="16077549" y="1011410"/>
            <a:ext cx="701262" cy="734720"/>
            <a:chOff x="1362808" y="6434629"/>
            <a:chExt cx="10990384" cy="11514742"/>
          </a:xfrm>
        </p:grpSpPr>
        <p:sp>
          <p:nvSpPr>
            <p:cNvPr id="4" name="Freeform 4"/>
            <p:cNvSpPr/>
            <p:nvPr/>
          </p:nvSpPr>
          <p:spPr>
            <a:xfrm>
              <a:off x="1362808" y="6434629"/>
              <a:ext cx="10990384" cy="11514742"/>
            </a:xfrm>
            <a:custGeom>
              <a:avLst/>
              <a:gdLst/>
              <a:ahLst/>
              <a:cxnLst/>
              <a:rect l="l" t="t" r="r" b="b"/>
              <a:pathLst>
                <a:path w="10990384" h="11514742">
                  <a:moveTo>
                    <a:pt x="8792" y="5757371"/>
                  </a:moveTo>
                  <a:cubicBezTo>
                    <a:pt x="0" y="7723318"/>
                    <a:pt x="1043775" y="9543701"/>
                    <a:pt x="2744885" y="10529222"/>
                  </a:cubicBezTo>
                  <a:cubicBezTo>
                    <a:pt x="4445994" y="11514742"/>
                    <a:pt x="6544389" y="11514742"/>
                    <a:pt x="8245499" y="10529222"/>
                  </a:cubicBezTo>
                  <a:cubicBezTo>
                    <a:pt x="9946609" y="9543701"/>
                    <a:pt x="10990384" y="7723318"/>
                    <a:pt x="10981592" y="5757371"/>
                  </a:cubicBezTo>
                  <a:cubicBezTo>
                    <a:pt x="10990384" y="3791424"/>
                    <a:pt x="9946609" y="1971041"/>
                    <a:pt x="8245499" y="985520"/>
                  </a:cubicBezTo>
                  <a:cubicBezTo>
                    <a:pt x="6544389" y="0"/>
                    <a:pt x="4445994" y="0"/>
                    <a:pt x="2744885" y="985520"/>
                  </a:cubicBezTo>
                  <a:cubicBezTo>
                    <a:pt x="1043775" y="1971041"/>
                    <a:pt x="0" y="3791424"/>
                    <a:pt x="8792" y="5757371"/>
                  </a:cubicBezTo>
                  <a:close/>
                </a:path>
              </a:pathLst>
            </a:custGeom>
            <a:solidFill>
              <a:srgbClr val="8EC243"/>
            </a:solidFill>
          </p:spPr>
          <p:txBody>
            <a:bodyPr/>
            <a:lstStyle/>
            <a:p>
              <a:endParaRPr lang="en-US"/>
            </a:p>
          </p:txBody>
        </p:sp>
      </p:grpSp>
      <p:pic>
        <p:nvPicPr>
          <p:cNvPr id="5" name="Picture 5">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800000">
            <a:off x="14163361" y="4774804"/>
            <a:ext cx="3095939" cy="2879223"/>
          </a:xfrm>
          <a:prstGeom prst="rect">
            <a:avLst/>
          </a:prstGeom>
        </p:spPr>
      </p:pic>
      <p:grpSp>
        <p:nvGrpSpPr>
          <p:cNvPr id="6" name="Group 6">
            <a:extLst>
              <a:ext uri="{C183D7F6-B498-43B3-948B-1728B52AA6E4}">
                <adec:decorative xmlns:adec="http://schemas.microsoft.com/office/drawing/2017/decorative" val="1"/>
              </a:ext>
            </a:extLst>
          </p:cNvPr>
          <p:cNvGrpSpPr/>
          <p:nvPr/>
        </p:nvGrpSpPr>
        <p:grpSpPr>
          <a:xfrm rot="10800000">
            <a:off x="16017491" y="5050942"/>
            <a:ext cx="4933378" cy="5542858"/>
            <a:chOff x="0" y="-47625"/>
            <a:chExt cx="813340" cy="860425"/>
          </a:xfrm>
        </p:grpSpPr>
        <p:sp>
          <p:nvSpPr>
            <p:cNvPr id="7" name="Freeform 7"/>
            <p:cNvSpPr/>
            <p:nvPr/>
          </p:nvSpPr>
          <p:spPr>
            <a:xfrm>
              <a:off x="0" y="0"/>
              <a:ext cx="813340" cy="812800"/>
            </a:xfrm>
            <a:custGeom>
              <a:avLst/>
              <a:gdLst/>
              <a:ahLst/>
              <a:cxnLst/>
              <a:rect l="l" t="t" r="r" b="b"/>
              <a:pathLst>
                <a:path w="813340" h="812800">
                  <a:moveTo>
                    <a:pt x="271260" y="793731"/>
                  </a:moveTo>
                  <a:cubicBezTo>
                    <a:pt x="312958" y="805245"/>
                    <a:pt x="360363" y="812800"/>
                    <a:pt x="406889" y="812800"/>
                  </a:cubicBezTo>
                  <a:cubicBezTo>
                    <a:pt x="453417" y="812800"/>
                    <a:pt x="498188" y="806323"/>
                    <a:pt x="539446" y="794809"/>
                  </a:cubicBezTo>
                  <a:cubicBezTo>
                    <a:pt x="540325" y="794450"/>
                    <a:pt x="541203" y="794450"/>
                    <a:pt x="542080" y="794090"/>
                  </a:cubicBezTo>
                  <a:cubicBezTo>
                    <a:pt x="697023" y="748035"/>
                    <a:pt x="811146" y="626421"/>
                    <a:pt x="813340" y="484298"/>
                  </a:cubicBezTo>
                  <a:lnTo>
                    <a:pt x="813340" y="0"/>
                  </a:lnTo>
                  <a:lnTo>
                    <a:pt x="0" y="0"/>
                  </a:lnTo>
                  <a:lnTo>
                    <a:pt x="0" y="483939"/>
                  </a:lnTo>
                  <a:cubicBezTo>
                    <a:pt x="2195" y="627140"/>
                    <a:pt x="114561" y="748755"/>
                    <a:pt x="271260" y="793731"/>
                  </a:cubicBezTo>
                  <a:close/>
                </a:path>
              </a:pathLst>
            </a:custGeom>
            <a:solidFill>
              <a:srgbClr val="0D876E"/>
            </a:solidFill>
          </p:spPr>
          <p:txBody>
            <a:bodyPr/>
            <a:lstStyle/>
            <a:p>
              <a:endParaRPr lang="en-US"/>
            </a:p>
          </p:txBody>
        </p:sp>
        <p:sp>
          <p:nvSpPr>
            <p:cNvPr id="8" name="TextBox 8"/>
            <p:cNvSpPr txBox="1"/>
            <p:nvPr/>
          </p:nvSpPr>
          <p:spPr>
            <a:xfrm>
              <a:off x="0" y="-47625"/>
              <a:ext cx="660400" cy="733425"/>
            </a:xfrm>
            <a:prstGeom prst="rect">
              <a:avLst/>
            </a:prstGeom>
          </p:spPr>
          <p:txBody>
            <a:bodyPr lIns="50800" tIns="50800" rIns="50800" bIns="50800" rtlCol="0" anchor="ctr"/>
            <a:lstStyle/>
            <a:p>
              <a:pPr algn="ctr">
                <a:lnSpc>
                  <a:spcPts val="3499"/>
                </a:lnSpc>
              </a:pPr>
              <a:endParaRPr/>
            </a:p>
          </p:txBody>
        </p:sp>
      </p:grpSp>
      <p:sp>
        <p:nvSpPr>
          <p:cNvPr id="17" name="Title 16">
            <a:extLst>
              <a:ext uri="{FF2B5EF4-FFF2-40B4-BE49-F238E27FC236}">
                <a16:creationId xmlns:a16="http://schemas.microsoft.com/office/drawing/2014/main" id="{64AEC43F-CEE7-F369-842C-225EC037A735}"/>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US"/>
              <a:t>Conclusion</a:t>
            </a:r>
          </a:p>
        </p:txBody>
      </p:sp>
      <p:sp>
        <p:nvSpPr>
          <p:cNvPr id="9" name="TextBox 9"/>
          <p:cNvSpPr txBox="1"/>
          <p:nvPr/>
        </p:nvSpPr>
        <p:spPr>
          <a:xfrm>
            <a:off x="1028700" y="1604072"/>
            <a:ext cx="13891177" cy="857250"/>
          </a:xfrm>
          <a:prstGeom prst="rect">
            <a:avLst/>
          </a:prstGeom>
        </p:spPr>
        <p:txBody>
          <a:bodyPr lIns="0" tIns="0" rIns="0" bIns="0" rtlCol="0" anchor="t">
            <a:spAutoFit/>
          </a:bodyPr>
          <a:lstStyle/>
          <a:p>
            <a:pPr>
              <a:lnSpc>
                <a:spcPts val="6720"/>
              </a:lnSpc>
            </a:pPr>
            <a:r>
              <a:rPr lang="en-US" sz="5600">
                <a:solidFill>
                  <a:srgbClr val="17161C"/>
                </a:solidFill>
                <a:latin typeface="Open Sans Bold"/>
              </a:rPr>
              <a:t>We can all take steps to do better. </a:t>
            </a:r>
          </a:p>
        </p:txBody>
      </p:sp>
      <p:grpSp>
        <p:nvGrpSpPr>
          <p:cNvPr id="10" name="Group 10">
            <a:extLst>
              <a:ext uri="{C183D7F6-B498-43B3-948B-1728B52AA6E4}">
                <adec:decorative xmlns:adec="http://schemas.microsoft.com/office/drawing/2017/decorative" val="1"/>
              </a:ext>
            </a:extLst>
          </p:cNvPr>
          <p:cNvGrpSpPr/>
          <p:nvPr/>
        </p:nvGrpSpPr>
        <p:grpSpPr>
          <a:xfrm>
            <a:off x="1028700" y="3529347"/>
            <a:ext cx="12705567" cy="5967653"/>
            <a:chOff x="0" y="-66675"/>
            <a:chExt cx="16940757" cy="7956870"/>
          </a:xfrm>
        </p:grpSpPr>
        <p:sp>
          <p:nvSpPr>
            <p:cNvPr id="11" name="TextBox 11"/>
            <p:cNvSpPr txBox="1"/>
            <p:nvPr/>
          </p:nvSpPr>
          <p:spPr>
            <a:xfrm>
              <a:off x="0" y="2657397"/>
              <a:ext cx="8004790" cy="800048"/>
            </a:xfrm>
            <a:prstGeom prst="rect">
              <a:avLst/>
            </a:prstGeom>
          </p:spPr>
          <p:txBody>
            <a:bodyPr lIns="0" tIns="0" rIns="0" bIns="0" rtlCol="0" anchor="t">
              <a:spAutoFit/>
            </a:bodyPr>
            <a:lstStyle/>
            <a:p>
              <a:pPr>
                <a:lnSpc>
                  <a:spcPts val="5039"/>
                </a:lnSpc>
              </a:pPr>
              <a:r>
                <a:rPr lang="en-US" sz="3599">
                  <a:solidFill>
                    <a:srgbClr val="17161C"/>
                  </a:solidFill>
                  <a:latin typeface="Open Sans"/>
                </a:rPr>
                <a:t>Commit to the long haul.</a:t>
              </a:r>
            </a:p>
          </p:txBody>
        </p:sp>
        <p:sp>
          <p:nvSpPr>
            <p:cNvPr id="12" name="TextBox 12"/>
            <p:cNvSpPr txBox="1"/>
            <p:nvPr/>
          </p:nvSpPr>
          <p:spPr>
            <a:xfrm>
              <a:off x="9260785" y="2657397"/>
              <a:ext cx="7430344" cy="1456809"/>
            </a:xfrm>
            <a:prstGeom prst="rect">
              <a:avLst/>
            </a:prstGeom>
          </p:spPr>
          <p:txBody>
            <a:bodyPr lIns="0" tIns="0" rIns="0" bIns="0" rtlCol="0" anchor="t">
              <a:spAutoFit/>
            </a:bodyPr>
            <a:lstStyle/>
            <a:p>
              <a:r>
                <a:rPr lang="en-US" sz="3550">
                  <a:solidFill>
                    <a:srgbClr val="17161C"/>
                  </a:solidFill>
                  <a:latin typeface="Open Sans"/>
                  <a:ea typeface="+mn-lt"/>
                  <a:cs typeface="+mn-lt"/>
                </a:rPr>
                <a:t>Utilize the tools you already have.</a:t>
              </a:r>
              <a:endParaRPr lang="en-US" sz="3550">
                <a:solidFill>
                  <a:srgbClr val="17161C"/>
                </a:solidFill>
                <a:latin typeface="Open Sans"/>
                <a:ea typeface="Open Sans"/>
                <a:cs typeface="Open Sans"/>
              </a:endParaRPr>
            </a:p>
          </p:txBody>
        </p:sp>
        <p:sp>
          <p:nvSpPr>
            <p:cNvPr id="13" name="TextBox 13"/>
            <p:cNvSpPr txBox="1"/>
            <p:nvPr/>
          </p:nvSpPr>
          <p:spPr>
            <a:xfrm>
              <a:off x="9191801" y="-66675"/>
              <a:ext cx="6696860" cy="1646555"/>
            </a:xfrm>
            <a:prstGeom prst="rect">
              <a:avLst/>
            </a:prstGeom>
          </p:spPr>
          <p:txBody>
            <a:bodyPr lIns="0" tIns="0" rIns="0" bIns="0" rtlCol="0" anchor="t">
              <a:spAutoFit/>
            </a:bodyPr>
            <a:lstStyle/>
            <a:p>
              <a:pPr>
                <a:lnSpc>
                  <a:spcPts val="5040"/>
                </a:lnSpc>
              </a:pPr>
              <a:r>
                <a:rPr lang="en-US" sz="3600">
                  <a:solidFill>
                    <a:srgbClr val="17161C"/>
                  </a:solidFill>
                  <a:latin typeface="Open Sans"/>
                </a:rPr>
                <a:t>Prioritize the "By and For" projects.</a:t>
              </a:r>
            </a:p>
          </p:txBody>
        </p:sp>
        <p:sp>
          <p:nvSpPr>
            <p:cNvPr id="14" name="TextBox 14"/>
            <p:cNvSpPr txBox="1"/>
            <p:nvPr/>
          </p:nvSpPr>
          <p:spPr>
            <a:xfrm>
              <a:off x="9191801" y="5380278"/>
              <a:ext cx="7748956" cy="2509917"/>
            </a:xfrm>
            <a:prstGeom prst="rect">
              <a:avLst/>
            </a:prstGeom>
          </p:spPr>
          <p:txBody>
            <a:bodyPr lIns="0" tIns="0" rIns="0" bIns="0" rtlCol="0" anchor="t">
              <a:spAutoFit/>
            </a:bodyPr>
            <a:lstStyle/>
            <a:p>
              <a:pPr>
                <a:lnSpc>
                  <a:spcPts val="5039"/>
                </a:lnSpc>
              </a:pPr>
              <a:r>
                <a:rPr lang="en-US" sz="3599">
                  <a:solidFill>
                    <a:srgbClr val="17161C"/>
                  </a:solidFill>
                  <a:latin typeface="Open Sans"/>
                </a:rPr>
                <a:t>Assess and address accessibility concerns regularly.</a:t>
              </a:r>
            </a:p>
          </p:txBody>
        </p:sp>
        <p:sp>
          <p:nvSpPr>
            <p:cNvPr id="15" name="TextBox 15"/>
            <p:cNvSpPr txBox="1"/>
            <p:nvPr/>
          </p:nvSpPr>
          <p:spPr>
            <a:xfrm>
              <a:off x="0" y="4901190"/>
              <a:ext cx="6710024" cy="1657889"/>
            </a:xfrm>
            <a:prstGeom prst="rect">
              <a:avLst/>
            </a:prstGeom>
          </p:spPr>
          <p:txBody>
            <a:bodyPr lIns="0" tIns="0" rIns="0" bIns="0" rtlCol="0" anchor="t">
              <a:spAutoFit/>
            </a:bodyPr>
            <a:lstStyle/>
            <a:p>
              <a:pPr>
                <a:lnSpc>
                  <a:spcPts val="5040"/>
                </a:lnSpc>
              </a:pPr>
              <a:r>
                <a:rPr lang="en-US" sz="3600">
                  <a:solidFill>
                    <a:srgbClr val="17161C"/>
                  </a:solidFill>
                  <a:latin typeface="Open Sans"/>
                  <a:ea typeface="+mn-lt"/>
                  <a:cs typeface="+mn-lt"/>
                </a:rPr>
                <a:t>Take an intersectional </a:t>
              </a:r>
              <a:endParaRPr lang="en-US" sz="3600">
                <a:solidFill>
                  <a:srgbClr val="17161C"/>
                </a:solidFill>
                <a:latin typeface="Open Sans"/>
                <a:ea typeface="Open Sans"/>
                <a:cs typeface="Open Sans"/>
              </a:endParaRPr>
            </a:p>
            <a:p>
              <a:pPr>
                <a:lnSpc>
                  <a:spcPts val="5040"/>
                </a:lnSpc>
              </a:pPr>
              <a:r>
                <a:rPr lang="en-US" sz="3600">
                  <a:solidFill>
                    <a:srgbClr val="17161C"/>
                  </a:solidFill>
                  <a:latin typeface="Open Sans"/>
                  <a:ea typeface="+mn-lt"/>
                  <a:cs typeface="+mn-lt"/>
                </a:rPr>
                <a:t>approach to funding.</a:t>
              </a:r>
              <a:endParaRPr lang="en-US" sz="3600">
                <a:solidFill>
                  <a:srgbClr val="17161C"/>
                </a:solidFill>
                <a:latin typeface="Open Sans"/>
                <a:ea typeface="Open Sans"/>
                <a:cs typeface="Open Sans"/>
              </a:endParaRPr>
            </a:p>
          </p:txBody>
        </p:sp>
        <p:sp>
          <p:nvSpPr>
            <p:cNvPr id="16" name="TextBox 16"/>
            <p:cNvSpPr txBox="1"/>
            <p:nvPr/>
          </p:nvSpPr>
          <p:spPr>
            <a:xfrm>
              <a:off x="0" y="-66675"/>
              <a:ext cx="7430344" cy="1654983"/>
            </a:xfrm>
            <a:prstGeom prst="rect">
              <a:avLst/>
            </a:prstGeom>
          </p:spPr>
          <p:txBody>
            <a:bodyPr lIns="0" tIns="0" rIns="0" bIns="0" rtlCol="0" anchor="t">
              <a:spAutoFit/>
            </a:bodyPr>
            <a:lstStyle/>
            <a:p>
              <a:pPr>
                <a:lnSpc>
                  <a:spcPts val="5040"/>
                </a:lnSpc>
              </a:pPr>
              <a:r>
                <a:rPr lang="en-US" sz="3600">
                  <a:solidFill>
                    <a:srgbClr val="17161C"/>
                  </a:solidFill>
                  <a:latin typeface="Open Sans"/>
                </a:rPr>
                <a:t>Recognize live-experience as expertise.</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7F4FA"/>
        </a:solidFill>
        <a:effectLst/>
      </p:bgPr>
    </p:bg>
    <p:spTree>
      <p:nvGrpSpPr>
        <p:cNvPr id="1" name=""/>
        <p:cNvGrpSpPr/>
        <p:nvPr/>
      </p:nvGrpSpPr>
      <p:grpSpPr>
        <a:xfrm>
          <a:off x="0" y="0"/>
          <a:ext cx="0" cy="0"/>
          <a:chOff x="0" y="0"/>
          <a:chExt cx="0" cy="0"/>
        </a:xfrm>
      </p:grpSpPr>
      <p:sp>
        <p:nvSpPr>
          <p:cNvPr id="2" name="AutoShape 2">
            <a:extLst>
              <a:ext uri="{C183D7F6-B498-43B3-948B-1728B52AA6E4}">
                <adec:decorative xmlns:adec="http://schemas.microsoft.com/office/drawing/2017/decorative" val="1"/>
              </a:ext>
            </a:extLst>
          </p:cNvPr>
          <p:cNvSpPr/>
          <p:nvPr/>
        </p:nvSpPr>
        <p:spPr>
          <a:xfrm>
            <a:off x="0" y="0"/>
            <a:ext cx="6515366" cy="10287000"/>
          </a:xfrm>
          <a:prstGeom prst="rect">
            <a:avLst/>
          </a:prstGeom>
          <a:solidFill>
            <a:srgbClr val="0D876E"/>
          </a:solidFill>
        </p:spPr>
        <p:txBody>
          <a:bodyPr/>
          <a:lstStyle/>
          <a:p>
            <a:endParaRPr lang="en-US"/>
          </a:p>
        </p:txBody>
      </p:sp>
      <p:grpSp>
        <p:nvGrpSpPr>
          <p:cNvPr id="3" name="Group 3">
            <a:extLst>
              <a:ext uri="{C183D7F6-B498-43B3-948B-1728B52AA6E4}">
                <adec:decorative xmlns:adec="http://schemas.microsoft.com/office/drawing/2017/decorative" val="1"/>
              </a:ext>
            </a:extLst>
          </p:cNvPr>
          <p:cNvGrpSpPr>
            <a:grpSpLocks noChangeAspect="1"/>
          </p:cNvGrpSpPr>
          <p:nvPr/>
        </p:nvGrpSpPr>
        <p:grpSpPr>
          <a:xfrm>
            <a:off x="1153716" y="1504835"/>
            <a:ext cx="3237711" cy="3237711"/>
            <a:chOff x="0" y="0"/>
            <a:chExt cx="14400530" cy="14400530"/>
          </a:xfrm>
        </p:grpSpPr>
        <p:sp>
          <p:nvSpPr>
            <p:cNvPr id="4" name="Freeform 4"/>
            <p:cNvSpPr/>
            <p:nvPr/>
          </p:nvSpPr>
          <p:spPr>
            <a:xfrm>
              <a:off x="0" y="0"/>
              <a:ext cx="14400530" cy="14399261"/>
            </a:xfrm>
            <a:custGeom>
              <a:avLst/>
              <a:gdLst/>
              <a:ahLst/>
              <a:cxnLst/>
              <a:rect l="l" t="t" r="r" b="b"/>
              <a:pathLst>
                <a:path w="14400530" h="14399261">
                  <a:moveTo>
                    <a:pt x="7199630" y="0"/>
                  </a:moveTo>
                  <a:cubicBezTo>
                    <a:pt x="3223260" y="0"/>
                    <a:pt x="0" y="3223260"/>
                    <a:pt x="0" y="7199630"/>
                  </a:cubicBezTo>
                  <a:cubicBezTo>
                    <a:pt x="0" y="11176001"/>
                    <a:pt x="3223260" y="14399261"/>
                    <a:pt x="7199630" y="14399261"/>
                  </a:cubicBezTo>
                  <a:lnTo>
                    <a:pt x="14399261" y="14399261"/>
                  </a:lnTo>
                  <a:lnTo>
                    <a:pt x="14399261" y="7199630"/>
                  </a:lnTo>
                  <a:cubicBezTo>
                    <a:pt x="14400530" y="3223260"/>
                    <a:pt x="11176000" y="0"/>
                    <a:pt x="7199630" y="0"/>
                  </a:cubicBezTo>
                  <a:close/>
                </a:path>
              </a:pathLst>
            </a:custGeom>
            <a:solidFill>
              <a:srgbClr val="8EC243"/>
            </a:solidFill>
          </p:spPr>
          <p:txBody>
            <a:bodyPr/>
            <a:lstStyle/>
            <a:p>
              <a:endParaRPr lang="en-US"/>
            </a:p>
          </p:txBody>
        </p:sp>
      </p:grpSp>
      <p:pic>
        <p:nvPicPr>
          <p:cNvPr id="5" name="Picture 5">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4514457" y="1754964"/>
            <a:ext cx="3095939" cy="2879223"/>
          </a:xfrm>
          <a:prstGeom prst="rect">
            <a:avLst/>
          </a:prstGeom>
        </p:spPr>
      </p:pic>
      <p:pic>
        <p:nvPicPr>
          <p:cNvPr id="6" name="Picture 6">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a:off x="4622815" y="5402609"/>
            <a:ext cx="1892551" cy="3379556"/>
          </a:xfrm>
          <a:prstGeom prst="rect">
            <a:avLst/>
          </a:prstGeom>
        </p:spPr>
      </p:pic>
      <p:pic>
        <p:nvPicPr>
          <p:cNvPr id="7" name="Picture 7">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1316091" y="5510967"/>
            <a:ext cx="3095939" cy="2879223"/>
          </a:xfrm>
          <a:prstGeom prst="rect">
            <a:avLst/>
          </a:prstGeom>
        </p:spPr>
      </p:pic>
      <p:grpSp>
        <p:nvGrpSpPr>
          <p:cNvPr id="8" name="Group 8">
            <a:extLst>
              <a:ext uri="{C183D7F6-B498-43B3-948B-1728B52AA6E4}">
                <adec:decorative xmlns:adec="http://schemas.microsoft.com/office/drawing/2017/decorative" val="1"/>
              </a:ext>
            </a:extLst>
          </p:cNvPr>
          <p:cNvGrpSpPr>
            <a:grpSpLocks noChangeAspect="1"/>
          </p:cNvGrpSpPr>
          <p:nvPr/>
        </p:nvGrpSpPr>
        <p:grpSpPr>
          <a:xfrm rot="5400000">
            <a:off x="1028700" y="8082026"/>
            <a:ext cx="700140" cy="700140"/>
            <a:chOff x="1371600" y="6705600"/>
            <a:chExt cx="10972800" cy="10972800"/>
          </a:xfrm>
        </p:grpSpPr>
        <p:sp>
          <p:nvSpPr>
            <p:cNvPr id="9" name="Freeform 9"/>
            <p:cNvSpPr/>
            <p:nvPr/>
          </p:nvSpPr>
          <p:spPr>
            <a:xfrm>
              <a:off x="1362808" y="6434629"/>
              <a:ext cx="10990384" cy="11514742"/>
            </a:xfrm>
            <a:custGeom>
              <a:avLst/>
              <a:gdLst/>
              <a:ahLst/>
              <a:cxnLst/>
              <a:rect l="l" t="t" r="r" b="b"/>
              <a:pathLst>
                <a:path w="10990384" h="11514742">
                  <a:moveTo>
                    <a:pt x="8792" y="5757371"/>
                  </a:moveTo>
                  <a:cubicBezTo>
                    <a:pt x="0" y="7723318"/>
                    <a:pt x="1043775" y="9543701"/>
                    <a:pt x="2744885" y="10529222"/>
                  </a:cubicBezTo>
                  <a:cubicBezTo>
                    <a:pt x="4445994" y="11514742"/>
                    <a:pt x="6544389" y="11514742"/>
                    <a:pt x="8245499" y="10529222"/>
                  </a:cubicBezTo>
                  <a:cubicBezTo>
                    <a:pt x="9946609" y="9543701"/>
                    <a:pt x="10990384" y="7723318"/>
                    <a:pt x="10981592" y="5757371"/>
                  </a:cubicBezTo>
                  <a:cubicBezTo>
                    <a:pt x="10990384" y="3791424"/>
                    <a:pt x="9946609" y="1971041"/>
                    <a:pt x="8245499" y="985520"/>
                  </a:cubicBezTo>
                  <a:cubicBezTo>
                    <a:pt x="6544389" y="0"/>
                    <a:pt x="4445994" y="0"/>
                    <a:pt x="2744885" y="985520"/>
                  </a:cubicBezTo>
                  <a:cubicBezTo>
                    <a:pt x="1043775" y="1971041"/>
                    <a:pt x="0" y="3791424"/>
                    <a:pt x="8792" y="5757371"/>
                  </a:cubicBezTo>
                  <a:close/>
                </a:path>
              </a:pathLst>
            </a:custGeom>
            <a:solidFill>
              <a:srgbClr val="0D876E"/>
            </a:solidFill>
          </p:spPr>
          <p:txBody>
            <a:bodyPr/>
            <a:lstStyle/>
            <a:p>
              <a:endParaRPr lang="en-US"/>
            </a:p>
          </p:txBody>
        </p:sp>
      </p:grpSp>
      <p:sp>
        <p:nvSpPr>
          <p:cNvPr id="15" name="Title 14">
            <a:extLst>
              <a:ext uri="{FF2B5EF4-FFF2-40B4-BE49-F238E27FC236}">
                <a16:creationId xmlns:a16="http://schemas.microsoft.com/office/drawing/2014/main" id="{B37A34CF-6EF5-2EEE-6CBC-D7BA855F99F9}"/>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US"/>
              <a:t>Presentation Title </a:t>
            </a:r>
          </a:p>
        </p:txBody>
      </p:sp>
      <p:sp>
        <p:nvSpPr>
          <p:cNvPr id="10" name="TextBox 10"/>
          <p:cNvSpPr txBox="1">
            <a:spLocks/>
          </p:cNvSpPr>
          <p:nvPr/>
        </p:nvSpPr>
        <p:spPr>
          <a:xfrm>
            <a:off x="8640737" y="2330930"/>
            <a:ext cx="8757105" cy="2166683"/>
          </a:xfrm>
          <a:prstGeom prst="rect">
            <a:avLst/>
          </a:prstGeom>
        </p:spPr>
        <p:txBody>
          <a:bodyPr wrap="square" lIns="0" tIns="0" rIns="0" bIns="0" rtlCol="0" anchor="t">
            <a:spAutoFit/>
          </a:bodyPr>
          <a:lstStyle/>
          <a:p>
            <a:pPr marL="0" marR="0" lvl="0" indent="0" algn="l" defTabSz="914400" rtl="0" eaLnBrk="1" fontAlgn="auto" latinLnBrk="0" hangingPunct="1">
              <a:lnSpc>
                <a:spcPts val="8639"/>
              </a:lnSpc>
              <a:spcBef>
                <a:spcPts val="0"/>
              </a:spcBef>
              <a:spcAft>
                <a:spcPts val="0"/>
              </a:spcAft>
              <a:buClrTx/>
              <a:buSzTx/>
              <a:buFontTx/>
              <a:buNone/>
              <a:tabLst/>
              <a:defRPr/>
            </a:pPr>
            <a:r>
              <a:rPr kumimoji="0" lang="en-US" sz="7150" b="1" i="0" u="none" strike="noStrike" kern="1200" cap="none" spc="0" normalizeH="0" baseline="0" noProof="0">
                <a:ln>
                  <a:noFill/>
                </a:ln>
                <a:solidFill>
                  <a:srgbClr val="000000"/>
                </a:solidFill>
                <a:effectLst/>
                <a:uLnTx/>
                <a:uFillTx/>
                <a:latin typeface="Open Sans"/>
                <a:ea typeface="Open Sans"/>
                <a:cs typeface="Open Sans"/>
              </a:rPr>
              <a:t>Disability Inclusion for Grantmakers</a:t>
            </a:r>
          </a:p>
        </p:txBody>
      </p:sp>
      <p:sp>
        <p:nvSpPr>
          <p:cNvPr id="16" name="TextBox 15">
            <a:extLst>
              <a:ext uri="{FF2B5EF4-FFF2-40B4-BE49-F238E27FC236}">
                <a16:creationId xmlns:a16="http://schemas.microsoft.com/office/drawing/2014/main" id="{E399CD38-9ADF-5DC5-A52A-6DE3F4142F57}"/>
              </a:ext>
            </a:extLst>
          </p:cNvPr>
          <p:cNvSpPr txBox="1"/>
          <p:nvPr/>
        </p:nvSpPr>
        <p:spPr>
          <a:xfrm>
            <a:off x="8639855" y="4772025"/>
            <a:ext cx="8948057" cy="16004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900">
                <a:latin typeface="Open Sans"/>
              </a:rPr>
              <a:t>How to Make Your Processes More Accessible</a:t>
            </a:r>
            <a:endParaRPr lang="en-US"/>
          </a:p>
        </p:txBody>
      </p:sp>
      <p:sp>
        <p:nvSpPr>
          <p:cNvPr id="11" name="TextBox 11"/>
          <p:cNvSpPr txBox="1"/>
          <p:nvPr/>
        </p:nvSpPr>
        <p:spPr>
          <a:xfrm>
            <a:off x="8701969" y="7215917"/>
            <a:ext cx="6647973" cy="1236300"/>
          </a:xfrm>
          <a:prstGeom prst="rect">
            <a:avLst/>
          </a:prstGeom>
        </p:spPr>
        <p:txBody>
          <a:bodyPr lIns="0" tIns="0" rIns="0" bIns="0" rtlCol="0" anchor="t">
            <a:spAutoFit/>
          </a:bodyPr>
          <a:lstStyle/>
          <a:p>
            <a:pPr algn="just">
              <a:lnSpc>
                <a:spcPts val="4987"/>
              </a:lnSpc>
            </a:pPr>
            <a:r>
              <a:rPr lang="en-US" sz="3562">
                <a:solidFill>
                  <a:srgbClr val="000000"/>
                </a:solidFill>
                <a:latin typeface="Roboto Bold"/>
              </a:rPr>
              <a:t>Jessie Galloway, </a:t>
            </a:r>
            <a:r>
              <a:rPr lang="en-US" sz="3562">
                <a:solidFill>
                  <a:srgbClr val="000000"/>
                </a:solidFill>
                <a:latin typeface="Roboto"/>
              </a:rPr>
              <a:t>Ability Central</a:t>
            </a:r>
          </a:p>
          <a:p>
            <a:pPr algn="just">
              <a:lnSpc>
                <a:spcPts val="4987"/>
              </a:lnSpc>
            </a:pPr>
            <a:r>
              <a:rPr lang="en-US" sz="3562">
                <a:solidFill>
                  <a:srgbClr val="000000"/>
                </a:solidFill>
                <a:latin typeface="Roboto Bold"/>
              </a:rPr>
              <a:t>Alyah Thomas</a:t>
            </a:r>
            <a:r>
              <a:rPr lang="en-US" sz="3562">
                <a:solidFill>
                  <a:srgbClr val="000000"/>
                </a:solidFill>
                <a:latin typeface="Roboto"/>
              </a:rPr>
              <a:t>, Ability Central</a:t>
            </a:r>
          </a:p>
        </p:txBody>
      </p:sp>
      <p:grpSp>
        <p:nvGrpSpPr>
          <p:cNvPr id="12" name="Group 20">
            <a:extLst>
              <a:ext uri="{FF2B5EF4-FFF2-40B4-BE49-F238E27FC236}">
                <a16:creationId xmlns:a16="http://schemas.microsoft.com/office/drawing/2014/main" id="{325B3C2D-C240-3EDB-0C30-D4235E4768C1}"/>
              </a:ext>
              <a:ext uri="{C183D7F6-B498-43B3-948B-1728B52AA6E4}">
                <adec:decorative xmlns:adec="http://schemas.microsoft.com/office/drawing/2017/decorative" val="1"/>
              </a:ext>
            </a:extLst>
          </p:cNvPr>
          <p:cNvGrpSpPr/>
          <p:nvPr/>
        </p:nvGrpSpPr>
        <p:grpSpPr>
          <a:xfrm>
            <a:off x="1017537" y="8029951"/>
            <a:ext cx="813822" cy="813822"/>
            <a:chOff x="0" y="0"/>
            <a:chExt cx="812800" cy="812800"/>
          </a:xfrm>
        </p:grpSpPr>
        <p:sp>
          <p:nvSpPr>
            <p:cNvPr id="13" name="Freeform 21">
              <a:extLst>
                <a:ext uri="{FF2B5EF4-FFF2-40B4-BE49-F238E27FC236}">
                  <a16:creationId xmlns:a16="http://schemas.microsoft.com/office/drawing/2014/main" id="{0FBD3892-EF16-CF2F-8C8D-0F6C2A60AB0C}"/>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txBody>
            <a:bodyPr/>
            <a:lstStyle/>
            <a:p>
              <a:endParaRPr lang="en-US"/>
            </a:p>
          </p:txBody>
        </p:sp>
        <p:sp>
          <p:nvSpPr>
            <p:cNvPr id="14" name="TextBox 22">
              <a:extLst>
                <a:ext uri="{FF2B5EF4-FFF2-40B4-BE49-F238E27FC236}">
                  <a16:creationId xmlns:a16="http://schemas.microsoft.com/office/drawing/2014/main" id="{5C31279D-DAB8-FF7B-FB90-D832E9BAC09B}"/>
                </a:ext>
              </a:extLst>
            </p:cNvPr>
            <p:cNvSpPr txBox="1"/>
            <p:nvPr/>
          </p:nvSpPr>
          <p:spPr>
            <a:xfrm>
              <a:off x="76200" y="28575"/>
              <a:ext cx="660400" cy="708025"/>
            </a:xfrm>
            <a:prstGeom prst="rect">
              <a:avLst/>
            </a:prstGeom>
          </p:spPr>
          <p:txBody>
            <a:bodyPr lIns="50800" tIns="50800" rIns="50800" bIns="50800" rtlCol="0" anchor="ctr"/>
            <a:lstStyle/>
            <a:p>
              <a:pPr algn="ctr">
                <a:lnSpc>
                  <a:spcPts val="3499"/>
                </a:lnSpc>
              </a:pPr>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8EC243"/>
        </a:solidFill>
        <a:effectLst/>
      </p:bgPr>
    </p:bg>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3830284A-BE70-317F-582F-A867D99ABA5F}"/>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US"/>
              <a:t>Ability Central Contact Information</a:t>
            </a:r>
          </a:p>
        </p:txBody>
      </p:sp>
      <p:sp>
        <p:nvSpPr>
          <p:cNvPr id="2" name="AutoShape 2">
            <a:extLst>
              <a:ext uri="{C183D7F6-B498-43B3-948B-1728B52AA6E4}">
                <adec:decorative xmlns:adec="http://schemas.microsoft.com/office/drawing/2017/decorative" val="1"/>
              </a:ext>
            </a:extLst>
          </p:cNvPr>
          <p:cNvSpPr/>
          <p:nvPr/>
        </p:nvSpPr>
        <p:spPr>
          <a:xfrm>
            <a:off x="-174797" y="0"/>
            <a:ext cx="14562323" cy="10287000"/>
          </a:xfrm>
          <a:prstGeom prst="rect">
            <a:avLst/>
          </a:prstGeom>
          <a:solidFill>
            <a:srgbClr val="F7F4FA"/>
          </a:solidFill>
        </p:spPr>
        <p:txBody>
          <a:bodyPr/>
          <a:lstStyle/>
          <a:p>
            <a:endParaRPr lang="en-US"/>
          </a:p>
        </p:txBody>
      </p:sp>
      <p:grpSp>
        <p:nvGrpSpPr>
          <p:cNvPr id="3" name="Group 3">
            <a:extLst>
              <a:ext uri="{C183D7F6-B498-43B3-948B-1728B52AA6E4}">
                <adec:decorative xmlns:adec="http://schemas.microsoft.com/office/drawing/2017/decorative" val="1"/>
              </a:ext>
            </a:extLst>
          </p:cNvPr>
          <p:cNvGrpSpPr/>
          <p:nvPr/>
        </p:nvGrpSpPr>
        <p:grpSpPr>
          <a:xfrm>
            <a:off x="2471895" y="2258138"/>
            <a:ext cx="10786347" cy="7000030"/>
            <a:chOff x="0" y="0"/>
            <a:chExt cx="14381797" cy="9333372"/>
          </a:xfrm>
        </p:grpSpPr>
        <p:sp>
          <p:nvSpPr>
            <p:cNvPr id="4" name="TextBox 4"/>
            <p:cNvSpPr txBox="1"/>
            <p:nvPr/>
          </p:nvSpPr>
          <p:spPr>
            <a:xfrm>
              <a:off x="0" y="0"/>
              <a:ext cx="14381797" cy="1625600"/>
            </a:xfrm>
            <a:prstGeom prst="rect">
              <a:avLst/>
            </a:prstGeom>
          </p:spPr>
          <p:txBody>
            <a:bodyPr lIns="0" tIns="0" rIns="0" bIns="0" rtlCol="0" anchor="t">
              <a:spAutoFit/>
            </a:bodyPr>
            <a:lstStyle/>
            <a:p>
              <a:pPr>
                <a:lnSpc>
                  <a:spcPts val="9600"/>
                </a:lnSpc>
              </a:pPr>
              <a:r>
                <a:rPr lang="en-US" sz="8000">
                  <a:solidFill>
                    <a:srgbClr val="17161C"/>
                  </a:solidFill>
                  <a:latin typeface="Open Sans Bold"/>
                </a:rPr>
                <a:t>Where to find us.</a:t>
              </a:r>
            </a:p>
          </p:txBody>
        </p:sp>
        <p:sp>
          <p:nvSpPr>
            <p:cNvPr id="5" name="TextBox 5"/>
            <p:cNvSpPr txBox="1"/>
            <p:nvPr/>
          </p:nvSpPr>
          <p:spPr>
            <a:xfrm>
              <a:off x="0" y="2041205"/>
              <a:ext cx="14381797" cy="7292167"/>
            </a:xfrm>
            <a:prstGeom prst="rect">
              <a:avLst/>
            </a:prstGeom>
          </p:spPr>
          <p:txBody>
            <a:bodyPr lIns="0" tIns="0" rIns="0" bIns="0" rtlCol="0" anchor="t">
              <a:spAutoFit/>
            </a:bodyPr>
            <a:lstStyle/>
            <a:p>
              <a:pPr>
                <a:lnSpc>
                  <a:spcPts val="3919"/>
                </a:lnSpc>
              </a:pPr>
              <a:r>
                <a:rPr lang="en-US" sz="2750">
                  <a:solidFill>
                    <a:srgbClr val="17161C"/>
                  </a:solidFill>
                  <a:latin typeface="Open Sans"/>
                </a:rPr>
                <a:t>LinkedIn </a:t>
              </a:r>
              <a:r>
                <a:rPr lang="en-US" sz="2750" b="1">
                  <a:solidFill>
                    <a:srgbClr val="17161C"/>
                  </a:solidFill>
                  <a:latin typeface="Open Sans Bold"/>
                </a:rPr>
                <a:t>Ability Central</a:t>
              </a:r>
            </a:p>
            <a:p>
              <a:pPr>
                <a:lnSpc>
                  <a:spcPts val="3919"/>
                </a:lnSpc>
              </a:pPr>
              <a:endParaRPr lang="en-US" sz="2799">
                <a:solidFill>
                  <a:srgbClr val="17161C"/>
                </a:solidFill>
                <a:latin typeface="Open Sans Bold"/>
              </a:endParaRPr>
            </a:p>
            <a:p>
              <a:pPr>
                <a:lnSpc>
                  <a:spcPts val="3919"/>
                </a:lnSpc>
              </a:pPr>
              <a:r>
                <a:rPr lang="en-US" sz="2750">
                  <a:solidFill>
                    <a:srgbClr val="17161C"/>
                  </a:solidFill>
                  <a:latin typeface="Open Sans"/>
                </a:rPr>
                <a:t>X/Twitter </a:t>
              </a:r>
              <a:r>
                <a:rPr lang="en-US" sz="2750" b="1">
                  <a:solidFill>
                    <a:srgbClr val="17161C"/>
                  </a:solidFill>
                  <a:latin typeface="Open Sans Bold"/>
                </a:rPr>
                <a:t>@AbilityCentral</a:t>
              </a:r>
              <a:r>
                <a:rPr lang="en-US" sz="2750">
                  <a:solidFill>
                    <a:srgbClr val="17161C"/>
                  </a:solidFill>
                  <a:latin typeface="Open Sans Bold"/>
                </a:rPr>
                <a:t> </a:t>
              </a:r>
              <a:endParaRPr lang="en-US" sz="2750">
                <a:solidFill>
                  <a:srgbClr val="17161C"/>
                </a:solidFill>
                <a:latin typeface="Open Sans Bold"/>
                <a:ea typeface="Open Sans Bold"/>
                <a:cs typeface="Open Sans Bold"/>
              </a:endParaRPr>
            </a:p>
            <a:p>
              <a:pPr>
                <a:lnSpc>
                  <a:spcPts val="3919"/>
                </a:lnSpc>
              </a:pPr>
              <a:endParaRPr lang="en-US" sz="2799">
                <a:solidFill>
                  <a:srgbClr val="17161C"/>
                </a:solidFill>
                <a:latin typeface="Open Sans Bold"/>
              </a:endParaRPr>
            </a:p>
            <a:p>
              <a:pPr>
                <a:lnSpc>
                  <a:spcPts val="3919"/>
                </a:lnSpc>
              </a:pPr>
              <a:r>
                <a:rPr lang="en-US" sz="2750">
                  <a:solidFill>
                    <a:srgbClr val="17161C"/>
                  </a:solidFill>
                  <a:latin typeface="Open Sans"/>
                </a:rPr>
                <a:t>Facebook </a:t>
              </a:r>
              <a:r>
                <a:rPr lang="en-US" sz="2750" b="1">
                  <a:solidFill>
                    <a:srgbClr val="17161C"/>
                  </a:solidFill>
                  <a:latin typeface="Open Sans Bold"/>
                </a:rPr>
                <a:t>@WeAreAbilityCentral</a:t>
              </a:r>
              <a:endParaRPr lang="en-US" sz="2750" b="1">
                <a:solidFill>
                  <a:srgbClr val="17161C"/>
                </a:solidFill>
                <a:latin typeface="Open Sans Bold"/>
                <a:ea typeface="Open Sans Bold"/>
                <a:cs typeface="Open Sans Bold"/>
              </a:endParaRPr>
            </a:p>
            <a:p>
              <a:pPr>
                <a:lnSpc>
                  <a:spcPts val="3919"/>
                </a:lnSpc>
              </a:pPr>
              <a:endParaRPr lang="en-US" sz="2799">
                <a:solidFill>
                  <a:srgbClr val="17161C"/>
                </a:solidFill>
                <a:latin typeface="Open Sans Bold"/>
              </a:endParaRPr>
            </a:p>
            <a:p>
              <a:pPr>
                <a:lnSpc>
                  <a:spcPts val="3919"/>
                </a:lnSpc>
                <a:spcBef>
                  <a:spcPct val="0"/>
                </a:spcBef>
              </a:pPr>
              <a:r>
                <a:rPr lang="en-US" sz="2750">
                  <a:solidFill>
                    <a:srgbClr val="17161C"/>
                  </a:solidFill>
                  <a:latin typeface="Open Sans"/>
                </a:rPr>
                <a:t>On the web </a:t>
              </a:r>
              <a:r>
                <a:rPr lang="en-US" sz="2750" b="1">
                  <a:solidFill>
                    <a:srgbClr val="17161C"/>
                  </a:solidFill>
                  <a:latin typeface="Open Sans Bold"/>
                </a:rPr>
                <a:t>philanthropy.abilitycentral.org</a:t>
              </a:r>
              <a:endParaRPr lang="en-US" sz="2750" b="1">
                <a:solidFill>
                  <a:srgbClr val="17161C"/>
                </a:solidFill>
                <a:latin typeface="Open Sans Bold"/>
                <a:ea typeface="Open Sans Bold"/>
                <a:cs typeface="Open Sans Bold"/>
              </a:endParaRPr>
            </a:p>
            <a:p>
              <a:pPr>
                <a:lnSpc>
                  <a:spcPts val="3919"/>
                </a:lnSpc>
                <a:spcBef>
                  <a:spcPct val="0"/>
                </a:spcBef>
              </a:pPr>
              <a:endParaRPr lang="en-US" sz="2799">
                <a:solidFill>
                  <a:srgbClr val="17161C"/>
                </a:solidFill>
                <a:latin typeface="Open Sans Bold"/>
              </a:endParaRPr>
            </a:p>
            <a:p>
              <a:pPr>
                <a:lnSpc>
                  <a:spcPts val="3919"/>
                </a:lnSpc>
                <a:spcBef>
                  <a:spcPct val="0"/>
                </a:spcBef>
              </a:pPr>
              <a:r>
                <a:rPr lang="en-US" sz="2799">
                  <a:solidFill>
                    <a:srgbClr val="17161C"/>
                  </a:solidFill>
                  <a:latin typeface="Open Sans" panose="020B0606030504020204" pitchFamily="34" charset="0"/>
                  <a:ea typeface="Open Sans" panose="020B0606030504020204" pitchFamily="34" charset="0"/>
                  <a:cs typeface="Open Sans" panose="020B0606030504020204" pitchFamily="34" charset="0"/>
                </a:rPr>
                <a:t>Resources for Disabilities </a:t>
              </a:r>
              <a:r>
                <a:rPr lang="en-US" sz="2799" b="1">
                  <a:solidFill>
                    <a:srgbClr val="17161C"/>
                  </a:solidFill>
                  <a:latin typeface="Open Sans" panose="020B0606030504020204" pitchFamily="34" charset="0"/>
                  <a:ea typeface="Open Sans" panose="020B0606030504020204" pitchFamily="34" charset="0"/>
                  <a:cs typeface="Open Sans" panose="020B0606030504020204" pitchFamily="34" charset="0"/>
                </a:rPr>
                <a:t>abilitycentral.org</a:t>
              </a:r>
            </a:p>
            <a:p>
              <a:pPr>
                <a:lnSpc>
                  <a:spcPts val="3919"/>
                </a:lnSpc>
                <a:spcBef>
                  <a:spcPct val="0"/>
                </a:spcBef>
              </a:pPr>
              <a:endParaRPr lang="en-US" sz="2799">
                <a:solidFill>
                  <a:srgbClr val="17161C"/>
                </a:solidFill>
                <a:latin typeface="Open Sans" panose="020B0606030504020204" pitchFamily="34" charset="0"/>
                <a:ea typeface="Open Sans" panose="020B0606030504020204" pitchFamily="34" charset="0"/>
                <a:cs typeface="Open Sans" panose="020B0606030504020204" pitchFamily="34" charset="0"/>
              </a:endParaRPr>
            </a:p>
            <a:p>
              <a:pPr>
                <a:lnSpc>
                  <a:spcPts val="3919"/>
                </a:lnSpc>
                <a:spcBef>
                  <a:spcPct val="0"/>
                </a:spcBef>
              </a:pPr>
              <a:r>
                <a:rPr lang="en-US" sz="2799">
                  <a:solidFill>
                    <a:srgbClr val="17161C"/>
                  </a:solidFill>
                  <a:latin typeface="Open Sans" panose="020B0606030504020204" pitchFamily="34" charset="0"/>
                  <a:ea typeface="Open Sans" panose="020B0606030504020204" pitchFamily="34" charset="0"/>
                  <a:cs typeface="Open Sans" panose="020B0606030504020204" pitchFamily="34" charset="0"/>
                </a:rPr>
                <a:t>Resources for Professionals </a:t>
              </a:r>
              <a:r>
                <a:rPr lang="en-US" sz="2799" b="1">
                  <a:solidFill>
                    <a:srgbClr val="17161C"/>
                  </a:solidFill>
                  <a:latin typeface="Open Sans" panose="020B0606030504020204" pitchFamily="34" charset="0"/>
                  <a:ea typeface="Open Sans" panose="020B0606030504020204" pitchFamily="34" charset="0"/>
                  <a:cs typeface="Open Sans" panose="020B0606030504020204" pitchFamily="34" charset="0"/>
                </a:rPr>
                <a:t>learnability.org</a:t>
              </a:r>
            </a:p>
          </p:txBody>
        </p:sp>
      </p:grpSp>
      <p:grpSp>
        <p:nvGrpSpPr>
          <p:cNvPr id="6" name="Group 6">
            <a:extLst>
              <a:ext uri="{C183D7F6-B498-43B3-948B-1728B52AA6E4}">
                <adec:decorative xmlns:adec="http://schemas.microsoft.com/office/drawing/2017/decorative" val="1"/>
              </a:ext>
            </a:extLst>
          </p:cNvPr>
          <p:cNvGrpSpPr>
            <a:grpSpLocks noChangeAspect="1"/>
          </p:cNvGrpSpPr>
          <p:nvPr/>
        </p:nvGrpSpPr>
        <p:grpSpPr>
          <a:xfrm>
            <a:off x="2139552" y="1364222"/>
            <a:ext cx="701262" cy="734720"/>
            <a:chOff x="1362808" y="6434629"/>
            <a:chExt cx="10990384" cy="11514742"/>
          </a:xfrm>
        </p:grpSpPr>
        <p:sp>
          <p:nvSpPr>
            <p:cNvPr id="7" name="Freeform 7"/>
            <p:cNvSpPr/>
            <p:nvPr/>
          </p:nvSpPr>
          <p:spPr>
            <a:xfrm>
              <a:off x="1362808" y="6434629"/>
              <a:ext cx="10990384" cy="11514742"/>
            </a:xfrm>
            <a:custGeom>
              <a:avLst/>
              <a:gdLst/>
              <a:ahLst/>
              <a:cxnLst/>
              <a:rect l="l" t="t" r="r" b="b"/>
              <a:pathLst>
                <a:path w="10990384" h="11514742">
                  <a:moveTo>
                    <a:pt x="8792" y="5757371"/>
                  </a:moveTo>
                  <a:cubicBezTo>
                    <a:pt x="0" y="7723318"/>
                    <a:pt x="1043775" y="9543701"/>
                    <a:pt x="2744885" y="10529222"/>
                  </a:cubicBezTo>
                  <a:cubicBezTo>
                    <a:pt x="4445994" y="11514742"/>
                    <a:pt x="6544389" y="11514742"/>
                    <a:pt x="8245499" y="10529222"/>
                  </a:cubicBezTo>
                  <a:cubicBezTo>
                    <a:pt x="9946609" y="9543701"/>
                    <a:pt x="10990384" y="7723318"/>
                    <a:pt x="10981592" y="5757371"/>
                  </a:cubicBezTo>
                  <a:cubicBezTo>
                    <a:pt x="10990384" y="3791424"/>
                    <a:pt x="9946609" y="1971041"/>
                    <a:pt x="8245499" y="985520"/>
                  </a:cubicBezTo>
                  <a:cubicBezTo>
                    <a:pt x="6544389" y="0"/>
                    <a:pt x="4445994" y="0"/>
                    <a:pt x="2744885" y="985520"/>
                  </a:cubicBezTo>
                  <a:cubicBezTo>
                    <a:pt x="1043775" y="1971041"/>
                    <a:pt x="0" y="3791424"/>
                    <a:pt x="8792" y="5757371"/>
                  </a:cubicBezTo>
                  <a:close/>
                </a:path>
              </a:pathLst>
            </a:custGeom>
            <a:solidFill>
              <a:srgbClr val="8EC243"/>
            </a:solidFill>
          </p:spPr>
          <p:txBody>
            <a:bodyPr/>
            <a:lstStyle/>
            <a:p>
              <a:endParaRPr lang="en-US"/>
            </a:p>
          </p:txBody>
        </p:sp>
      </p:grpSp>
      <p:pic>
        <p:nvPicPr>
          <p:cNvPr id="8" name="Picture 8">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V="1">
            <a:off x="16395449" y="6907444"/>
            <a:ext cx="1892551" cy="3379556"/>
          </a:xfrm>
          <a:prstGeom prst="rect">
            <a:avLst/>
          </a:prstGeom>
        </p:spPr>
      </p:pic>
      <p:pic>
        <p:nvPicPr>
          <p:cNvPr id="9" name="Picture 9">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a:off x="13972861" y="4756374"/>
            <a:ext cx="3095939" cy="2879223"/>
          </a:xfrm>
          <a:prstGeom prst="rect">
            <a:avLst/>
          </a:prstGeom>
        </p:spPr>
      </p:pic>
      <p:pic>
        <p:nvPicPr>
          <p:cNvPr id="10" name="Picture 10">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a:off x="13972861" y="1322403"/>
            <a:ext cx="3095939" cy="2879223"/>
          </a:xfrm>
          <a:prstGeom prst="rect">
            <a:avLst/>
          </a:prstGeom>
        </p:spPr>
      </p:pic>
      <p:pic>
        <p:nvPicPr>
          <p:cNvPr id="13" name="Picture 13">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a:off x="13972861" y="8188048"/>
            <a:ext cx="3095939" cy="2879223"/>
          </a:xfrm>
          <a:prstGeom prst="rect">
            <a:avLst/>
          </a:prstGeom>
        </p:spPr>
      </p:pic>
      <p:pic>
        <p:nvPicPr>
          <p:cNvPr id="14" name="Picture 14">
            <a:extLs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84629" y="-1110305"/>
            <a:ext cx="3168463" cy="2946670"/>
          </a:xfrm>
          <a:prstGeom prst="rect">
            <a:avLst/>
          </a:prstGeom>
        </p:spPr>
      </p:pic>
    </p:spTree>
    <p:extLst>
      <p:ext uri="{BB962C8B-B14F-4D97-AF65-F5344CB8AC3E}">
        <p14:creationId xmlns:p14="http://schemas.microsoft.com/office/powerpoint/2010/main" val="3866856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7F4FA"/>
        </a:solidFill>
        <a:effectLst/>
      </p:bgPr>
    </p:bg>
    <p:spTree>
      <p:nvGrpSpPr>
        <p:cNvPr id="1" name=""/>
        <p:cNvGrpSpPr/>
        <p:nvPr/>
      </p:nvGrpSpPr>
      <p:grpSpPr>
        <a:xfrm>
          <a:off x="0" y="0"/>
          <a:ext cx="0" cy="0"/>
          <a:chOff x="0" y="0"/>
          <a:chExt cx="0" cy="0"/>
        </a:xfrm>
      </p:grpSpPr>
      <p:sp>
        <p:nvSpPr>
          <p:cNvPr id="2" name="AutoShape 2">
            <a:extLst>
              <a:ext uri="{C183D7F6-B498-43B3-948B-1728B52AA6E4}">
                <adec:decorative xmlns:adec="http://schemas.microsoft.com/office/drawing/2017/decorative" val="1"/>
              </a:ext>
            </a:extLst>
          </p:cNvPr>
          <p:cNvSpPr/>
          <p:nvPr/>
        </p:nvSpPr>
        <p:spPr>
          <a:xfrm>
            <a:off x="12497330" y="0"/>
            <a:ext cx="5790670" cy="10287000"/>
          </a:xfrm>
          <a:prstGeom prst="rect">
            <a:avLst/>
          </a:prstGeom>
          <a:solidFill>
            <a:srgbClr val="0D876E"/>
          </a:solidFill>
        </p:spPr>
        <p:txBody>
          <a:bodyPr/>
          <a:lstStyle/>
          <a:p>
            <a:endParaRPr lang="en-US"/>
          </a:p>
        </p:txBody>
      </p:sp>
      <p:pic>
        <p:nvPicPr>
          <p:cNvPr id="3" name="Picture 3">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800000">
            <a:off x="13439759" y="7393879"/>
            <a:ext cx="3095939" cy="2879223"/>
          </a:xfrm>
          <a:prstGeom prst="rect">
            <a:avLst/>
          </a:prstGeom>
        </p:spPr>
      </p:pic>
      <p:grpSp>
        <p:nvGrpSpPr>
          <p:cNvPr id="4" name="Group 4">
            <a:extLst>
              <a:ext uri="{C183D7F6-B498-43B3-948B-1728B52AA6E4}">
                <adec:decorative xmlns:adec="http://schemas.microsoft.com/office/drawing/2017/decorative" val="1"/>
              </a:ext>
            </a:extLst>
          </p:cNvPr>
          <p:cNvGrpSpPr/>
          <p:nvPr/>
        </p:nvGrpSpPr>
        <p:grpSpPr>
          <a:xfrm>
            <a:off x="12066292" y="9258300"/>
            <a:ext cx="1846523" cy="1846523"/>
            <a:chOff x="0" y="0"/>
            <a:chExt cx="812800" cy="812800"/>
          </a:xfrm>
        </p:grpSpPr>
        <p:sp>
          <p:nvSpPr>
            <p:cNvPr id="5" name="Freeform 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8EC243"/>
            </a:solidFill>
          </p:spPr>
          <p:txBody>
            <a:bodyPr/>
            <a:lstStyle/>
            <a:p>
              <a:endParaRPr lang="en-US"/>
            </a:p>
          </p:txBody>
        </p:sp>
        <p:sp>
          <p:nvSpPr>
            <p:cNvPr id="6" name="TextBox 6"/>
            <p:cNvSpPr txBox="1"/>
            <p:nvPr/>
          </p:nvSpPr>
          <p:spPr>
            <a:xfrm>
              <a:off x="76200" y="28575"/>
              <a:ext cx="660400" cy="708025"/>
            </a:xfrm>
            <a:prstGeom prst="rect">
              <a:avLst/>
            </a:prstGeom>
          </p:spPr>
          <p:txBody>
            <a:bodyPr lIns="50800" tIns="50800" rIns="50800" bIns="50800" rtlCol="0" anchor="ctr"/>
            <a:lstStyle/>
            <a:p>
              <a:pPr algn="ctr">
                <a:lnSpc>
                  <a:spcPts val="3499"/>
                </a:lnSpc>
              </a:pPr>
              <a:endParaRPr/>
            </a:p>
          </p:txBody>
        </p:sp>
      </p:grpSp>
      <p:sp>
        <p:nvSpPr>
          <p:cNvPr id="28" name="Title 27">
            <a:extLst>
              <a:ext uri="{FF2B5EF4-FFF2-40B4-BE49-F238E27FC236}">
                <a16:creationId xmlns:a16="http://schemas.microsoft.com/office/drawing/2014/main" id="{598ECA4F-8A4D-D8F1-0FA8-63EC43CF7733}"/>
              </a:ext>
            </a:extLst>
          </p:cNvPr>
          <p:cNvSpPr>
            <a:spLocks noGrp="1"/>
          </p:cNvSpPr>
          <p:nvPr>
            <p:ph type="title" idx="4294967295"/>
          </p:nvPr>
        </p:nvSpPr>
        <p:spPr>
          <a:xfrm>
            <a:off x="457200" y="-1115291"/>
            <a:ext cx="8229600" cy="1143000"/>
          </a:xfrm>
        </p:spPr>
        <p:txBody>
          <a:bodyPr vert="horz" lIns="91440" tIns="45720" rIns="91440" bIns="45720" rtlCol="0" anchor="b">
            <a:normAutofit/>
          </a:bodyPr>
          <a:lstStyle/>
          <a:p>
            <a:r>
              <a:rPr lang="en-US"/>
              <a:t>Agenda</a:t>
            </a:r>
          </a:p>
        </p:txBody>
      </p:sp>
      <p:sp>
        <p:nvSpPr>
          <p:cNvPr id="7" name="TextBox 7"/>
          <p:cNvSpPr txBox="1">
            <a:spLocks/>
          </p:cNvSpPr>
          <p:nvPr/>
        </p:nvSpPr>
        <p:spPr>
          <a:xfrm>
            <a:off x="1028700" y="793780"/>
            <a:ext cx="10787045" cy="1181100"/>
          </a:xfrm>
          <a:prstGeom prst="rect">
            <a:avLst/>
          </a:prstGeom>
        </p:spPr>
        <p:txBody>
          <a:bodyPr lIns="0" tIns="0" rIns="0" bIns="0" rtlCol="0" anchor="t">
            <a:spAutoFit/>
          </a:bodyPr>
          <a:lstStyle/>
          <a:p>
            <a:pPr marL="0" marR="0" lvl="0" indent="0" algn="l" defTabSz="914400" rtl="0" eaLnBrk="1" fontAlgn="auto" latinLnBrk="0" hangingPunct="1">
              <a:lnSpc>
                <a:spcPts val="9360"/>
              </a:lnSpc>
              <a:spcBef>
                <a:spcPts val="0"/>
              </a:spcBef>
              <a:spcAft>
                <a:spcPts val="0"/>
              </a:spcAft>
              <a:buClrTx/>
              <a:buSzTx/>
              <a:buFontTx/>
              <a:buNone/>
              <a:tabLst/>
              <a:defRPr/>
            </a:pPr>
            <a:r>
              <a:rPr kumimoji="0" lang="en-US" sz="7800" b="0" i="0" u="none" strike="noStrike" kern="1200" cap="none" spc="0" normalizeH="0" baseline="0" noProof="0">
                <a:ln>
                  <a:noFill/>
                </a:ln>
                <a:solidFill>
                  <a:srgbClr val="17161C"/>
                </a:solidFill>
                <a:effectLst/>
                <a:uLnTx/>
                <a:uFillTx/>
                <a:latin typeface="Open Sans Bold"/>
                <a:ea typeface="+mn-ea"/>
                <a:cs typeface="+mn-cs"/>
              </a:rPr>
              <a:t>Today's agenda </a:t>
            </a:r>
          </a:p>
        </p:txBody>
      </p:sp>
      <p:grpSp>
        <p:nvGrpSpPr>
          <p:cNvPr id="8" name="Group 8" descr="Introductions "/>
          <p:cNvGrpSpPr/>
          <p:nvPr/>
        </p:nvGrpSpPr>
        <p:grpSpPr>
          <a:xfrm>
            <a:off x="1028696" y="2401752"/>
            <a:ext cx="10787045" cy="1197930"/>
            <a:chOff x="0" y="0"/>
            <a:chExt cx="14382726" cy="1597240"/>
          </a:xfrm>
        </p:grpSpPr>
        <p:sp>
          <p:nvSpPr>
            <p:cNvPr id="9" name="TextBox 9"/>
            <p:cNvSpPr txBox="1"/>
            <p:nvPr/>
          </p:nvSpPr>
          <p:spPr>
            <a:xfrm>
              <a:off x="0" y="0"/>
              <a:ext cx="14382726" cy="914400"/>
            </a:xfrm>
            <a:prstGeom prst="rect">
              <a:avLst/>
            </a:prstGeom>
          </p:spPr>
          <p:txBody>
            <a:bodyPr lIns="0" tIns="0" rIns="0" bIns="0" rtlCol="0" anchor="t">
              <a:spAutoFit/>
            </a:bodyPr>
            <a:lstStyle/>
            <a:p>
              <a:pPr>
                <a:lnSpc>
                  <a:spcPts val="5400"/>
                </a:lnSpc>
              </a:pPr>
              <a:r>
                <a:rPr lang="en-US" sz="4500">
                  <a:solidFill>
                    <a:srgbClr val="17161C"/>
                  </a:solidFill>
                  <a:latin typeface="Open Sans Bold"/>
                </a:rPr>
                <a:t>Introductions</a:t>
              </a:r>
            </a:p>
          </p:txBody>
        </p:sp>
        <p:sp>
          <p:nvSpPr>
            <p:cNvPr id="10" name="TextBox 10"/>
            <p:cNvSpPr txBox="1"/>
            <p:nvPr/>
          </p:nvSpPr>
          <p:spPr>
            <a:xfrm>
              <a:off x="0" y="1024434"/>
              <a:ext cx="14382726" cy="572806"/>
            </a:xfrm>
            <a:prstGeom prst="rect">
              <a:avLst/>
            </a:prstGeom>
          </p:spPr>
          <p:txBody>
            <a:bodyPr lIns="0" tIns="0" rIns="0" bIns="0" rtlCol="0" anchor="t">
              <a:spAutoFit/>
            </a:bodyPr>
            <a:lstStyle/>
            <a:p>
              <a:pPr>
                <a:lnSpc>
                  <a:spcPts val="3640"/>
                </a:lnSpc>
                <a:spcBef>
                  <a:spcPct val="0"/>
                </a:spcBef>
              </a:pPr>
              <a:r>
                <a:rPr lang="en-US" sz="2600">
                  <a:solidFill>
                    <a:srgbClr val="17161C"/>
                  </a:solidFill>
                  <a:latin typeface="Roboto"/>
                </a:rPr>
                <a:t>Learn a bit about our presenters and Ability Central.</a:t>
              </a:r>
            </a:p>
          </p:txBody>
        </p:sp>
      </p:grpSp>
      <p:grpSp>
        <p:nvGrpSpPr>
          <p:cNvPr id="25" name="Group 8" descr="Context Clues ">
            <a:extLst>
              <a:ext uri="{FF2B5EF4-FFF2-40B4-BE49-F238E27FC236}">
                <a16:creationId xmlns:a16="http://schemas.microsoft.com/office/drawing/2014/main" id="{47DCEA62-5F1D-BA8A-0DD0-D0513264CEAE}"/>
              </a:ext>
            </a:extLst>
          </p:cNvPr>
          <p:cNvGrpSpPr/>
          <p:nvPr/>
        </p:nvGrpSpPr>
        <p:grpSpPr>
          <a:xfrm>
            <a:off x="1028698" y="3967510"/>
            <a:ext cx="10787045" cy="1197930"/>
            <a:chOff x="0" y="0"/>
            <a:chExt cx="14382726" cy="1597240"/>
          </a:xfrm>
        </p:grpSpPr>
        <p:sp>
          <p:nvSpPr>
            <p:cNvPr id="26" name="TextBox 9">
              <a:extLst>
                <a:ext uri="{FF2B5EF4-FFF2-40B4-BE49-F238E27FC236}">
                  <a16:creationId xmlns:a16="http://schemas.microsoft.com/office/drawing/2014/main" id="{32FA8A49-78B5-D7E5-A481-6D28F57C3F3F}"/>
                </a:ext>
              </a:extLst>
            </p:cNvPr>
            <p:cNvSpPr txBox="1"/>
            <p:nvPr/>
          </p:nvSpPr>
          <p:spPr>
            <a:xfrm>
              <a:off x="0" y="0"/>
              <a:ext cx="14382726" cy="914400"/>
            </a:xfrm>
            <a:prstGeom prst="rect">
              <a:avLst/>
            </a:prstGeom>
          </p:spPr>
          <p:txBody>
            <a:bodyPr lIns="0" tIns="0" rIns="0" bIns="0" rtlCol="0" anchor="t">
              <a:spAutoFit/>
            </a:bodyPr>
            <a:lstStyle/>
            <a:p>
              <a:pPr>
                <a:lnSpc>
                  <a:spcPts val="5400"/>
                </a:lnSpc>
              </a:pPr>
              <a:r>
                <a:rPr lang="en-US" sz="4500">
                  <a:solidFill>
                    <a:srgbClr val="17161C"/>
                  </a:solidFill>
                  <a:latin typeface="Open Sans Bold"/>
                </a:rPr>
                <a:t>Context Clues</a:t>
              </a:r>
            </a:p>
          </p:txBody>
        </p:sp>
        <p:sp>
          <p:nvSpPr>
            <p:cNvPr id="27" name="TextBox 10">
              <a:extLst>
                <a:ext uri="{FF2B5EF4-FFF2-40B4-BE49-F238E27FC236}">
                  <a16:creationId xmlns:a16="http://schemas.microsoft.com/office/drawing/2014/main" id="{2EA8C6A1-593B-4602-9C72-1DE5288CFC2D}"/>
                </a:ext>
              </a:extLst>
            </p:cNvPr>
            <p:cNvSpPr txBox="1"/>
            <p:nvPr/>
          </p:nvSpPr>
          <p:spPr>
            <a:xfrm>
              <a:off x="0" y="1024434"/>
              <a:ext cx="14382726" cy="572806"/>
            </a:xfrm>
            <a:prstGeom prst="rect">
              <a:avLst/>
            </a:prstGeom>
          </p:spPr>
          <p:txBody>
            <a:bodyPr lIns="0" tIns="0" rIns="0" bIns="0" rtlCol="0" anchor="t">
              <a:spAutoFit/>
            </a:bodyPr>
            <a:lstStyle/>
            <a:p>
              <a:pPr>
                <a:lnSpc>
                  <a:spcPts val="3640"/>
                </a:lnSpc>
                <a:spcBef>
                  <a:spcPct val="0"/>
                </a:spcBef>
              </a:pPr>
              <a:r>
                <a:rPr lang="en-US" sz="2600">
                  <a:solidFill>
                    <a:srgbClr val="17161C"/>
                  </a:solidFill>
                  <a:latin typeface="Roboto"/>
                </a:rPr>
                <a:t>Just to make sure we’re all on the same page.</a:t>
              </a:r>
            </a:p>
          </p:txBody>
        </p:sp>
      </p:grpSp>
      <p:grpSp>
        <p:nvGrpSpPr>
          <p:cNvPr id="11" name="Group 11" descr="Authentic Inclsion "/>
          <p:cNvGrpSpPr/>
          <p:nvPr/>
        </p:nvGrpSpPr>
        <p:grpSpPr>
          <a:xfrm>
            <a:off x="1028697" y="5516688"/>
            <a:ext cx="10787045" cy="1197930"/>
            <a:chOff x="0" y="0"/>
            <a:chExt cx="14382726" cy="1597240"/>
          </a:xfrm>
        </p:grpSpPr>
        <p:sp>
          <p:nvSpPr>
            <p:cNvPr id="12" name="TextBox 12" descr="Authentic Inclusion&#10;"/>
            <p:cNvSpPr txBox="1"/>
            <p:nvPr/>
          </p:nvSpPr>
          <p:spPr>
            <a:xfrm>
              <a:off x="0" y="0"/>
              <a:ext cx="14382726" cy="914400"/>
            </a:xfrm>
            <a:prstGeom prst="rect">
              <a:avLst/>
            </a:prstGeom>
          </p:spPr>
          <p:txBody>
            <a:bodyPr lIns="0" tIns="0" rIns="0" bIns="0" rtlCol="0" anchor="t">
              <a:spAutoFit/>
            </a:bodyPr>
            <a:lstStyle/>
            <a:p>
              <a:pPr>
                <a:lnSpc>
                  <a:spcPts val="5400"/>
                </a:lnSpc>
              </a:pPr>
              <a:r>
                <a:rPr lang="en-US" sz="4500" dirty="0">
                  <a:solidFill>
                    <a:srgbClr val="17161C"/>
                  </a:solidFill>
                  <a:latin typeface="Open Sans Bold"/>
                </a:rPr>
                <a:t>Authentic Inclusion</a:t>
              </a:r>
            </a:p>
          </p:txBody>
        </p:sp>
        <p:sp>
          <p:nvSpPr>
            <p:cNvPr id="13" name="TextBox 13"/>
            <p:cNvSpPr txBox="1"/>
            <p:nvPr/>
          </p:nvSpPr>
          <p:spPr>
            <a:xfrm>
              <a:off x="0" y="1024434"/>
              <a:ext cx="14382726" cy="572806"/>
            </a:xfrm>
            <a:prstGeom prst="rect">
              <a:avLst/>
            </a:prstGeom>
          </p:spPr>
          <p:txBody>
            <a:bodyPr lIns="0" tIns="0" rIns="0" bIns="0" rtlCol="0" anchor="t">
              <a:spAutoFit/>
            </a:bodyPr>
            <a:lstStyle/>
            <a:p>
              <a:pPr>
                <a:lnSpc>
                  <a:spcPts val="3640"/>
                </a:lnSpc>
                <a:spcBef>
                  <a:spcPct val="0"/>
                </a:spcBef>
              </a:pPr>
              <a:r>
                <a:rPr lang="en-US" sz="2600" dirty="0">
                  <a:solidFill>
                    <a:srgbClr val="17161C"/>
                  </a:solidFill>
                  <a:latin typeface="Roboto"/>
                </a:rPr>
                <a:t>Avoid tokenism through an intersectional approach.</a:t>
              </a:r>
            </a:p>
          </p:txBody>
        </p:sp>
      </p:grpSp>
      <p:grpSp>
        <p:nvGrpSpPr>
          <p:cNvPr id="14" name="Group 14" descr="Accessible Grantmaking"/>
          <p:cNvGrpSpPr/>
          <p:nvPr/>
        </p:nvGrpSpPr>
        <p:grpSpPr>
          <a:xfrm>
            <a:off x="1028698" y="7030859"/>
            <a:ext cx="10787045" cy="1202629"/>
            <a:chOff x="0" y="0"/>
            <a:chExt cx="14382726" cy="1603505"/>
          </a:xfrm>
        </p:grpSpPr>
        <p:sp>
          <p:nvSpPr>
            <p:cNvPr id="15" name="TextBox 15"/>
            <p:cNvSpPr txBox="1"/>
            <p:nvPr/>
          </p:nvSpPr>
          <p:spPr>
            <a:xfrm>
              <a:off x="0" y="0"/>
              <a:ext cx="14382726" cy="914400"/>
            </a:xfrm>
            <a:prstGeom prst="rect">
              <a:avLst/>
            </a:prstGeom>
          </p:spPr>
          <p:txBody>
            <a:bodyPr lIns="0" tIns="0" rIns="0" bIns="0" rtlCol="0" anchor="t">
              <a:spAutoFit/>
            </a:bodyPr>
            <a:lstStyle/>
            <a:p>
              <a:pPr>
                <a:lnSpc>
                  <a:spcPts val="5400"/>
                </a:lnSpc>
              </a:pPr>
              <a:r>
                <a:rPr lang="en-US" sz="4500" dirty="0">
                  <a:solidFill>
                    <a:srgbClr val="17161C"/>
                  </a:solidFill>
                  <a:latin typeface="Open Sans Bold"/>
                </a:rPr>
                <a:t>Accessible Grantmaking</a:t>
              </a:r>
            </a:p>
          </p:txBody>
        </p:sp>
        <p:sp>
          <p:nvSpPr>
            <p:cNvPr id="16" name="TextBox 16"/>
            <p:cNvSpPr txBox="1"/>
            <p:nvPr/>
          </p:nvSpPr>
          <p:spPr>
            <a:xfrm>
              <a:off x="0" y="1024435"/>
              <a:ext cx="14382726" cy="579070"/>
            </a:xfrm>
            <a:prstGeom prst="rect">
              <a:avLst/>
            </a:prstGeom>
          </p:spPr>
          <p:txBody>
            <a:bodyPr lIns="0" tIns="0" rIns="0" bIns="0" rtlCol="0" anchor="t">
              <a:spAutoFit/>
            </a:bodyPr>
            <a:lstStyle/>
            <a:p>
              <a:pPr>
                <a:lnSpc>
                  <a:spcPts val="3640"/>
                </a:lnSpc>
                <a:spcBef>
                  <a:spcPct val="0"/>
                </a:spcBef>
              </a:pPr>
              <a:r>
                <a:rPr lang="en-US" sz="2600">
                  <a:solidFill>
                    <a:srgbClr val="17161C"/>
                  </a:solidFill>
                  <a:latin typeface="Roboto"/>
                </a:rPr>
                <a:t>Identify and address the barriers in your processes. </a:t>
              </a:r>
            </a:p>
          </p:txBody>
        </p:sp>
      </p:grpSp>
      <p:grpSp>
        <p:nvGrpSpPr>
          <p:cNvPr id="17" name="Group 17" descr="Actionable Steps&#10;"/>
          <p:cNvGrpSpPr/>
          <p:nvPr/>
        </p:nvGrpSpPr>
        <p:grpSpPr>
          <a:xfrm>
            <a:off x="1028699" y="8659334"/>
            <a:ext cx="10787045" cy="1197931"/>
            <a:chOff x="0" y="-1"/>
            <a:chExt cx="14382726" cy="1597243"/>
          </a:xfrm>
        </p:grpSpPr>
        <p:sp>
          <p:nvSpPr>
            <p:cNvPr id="18" name="TextBox 18" descr="Actionable Steps"/>
            <p:cNvSpPr txBox="1"/>
            <p:nvPr/>
          </p:nvSpPr>
          <p:spPr>
            <a:xfrm>
              <a:off x="0" y="-1"/>
              <a:ext cx="14382726" cy="923330"/>
            </a:xfrm>
            <a:prstGeom prst="rect">
              <a:avLst/>
            </a:prstGeom>
          </p:spPr>
          <p:txBody>
            <a:bodyPr lIns="0" tIns="0" rIns="0" bIns="0" rtlCol="0" anchor="t">
              <a:spAutoFit/>
            </a:bodyPr>
            <a:lstStyle/>
            <a:p>
              <a:pPr>
                <a:lnSpc>
                  <a:spcPts val="5400"/>
                </a:lnSpc>
              </a:pPr>
              <a:r>
                <a:rPr lang="en-US" sz="4500" dirty="0">
                  <a:solidFill>
                    <a:srgbClr val="17161C"/>
                  </a:solidFill>
                  <a:latin typeface="Open Sans Bold"/>
                </a:rPr>
                <a:t>Actionable Steps</a:t>
              </a:r>
            </a:p>
          </p:txBody>
        </p:sp>
        <p:sp>
          <p:nvSpPr>
            <p:cNvPr id="19" name="TextBox 19"/>
            <p:cNvSpPr txBox="1"/>
            <p:nvPr/>
          </p:nvSpPr>
          <p:spPr>
            <a:xfrm>
              <a:off x="0" y="1024435"/>
              <a:ext cx="14382726" cy="572807"/>
            </a:xfrm>
            <a:prstGeom prst="rect">
              <a:avLst/>
            </a:prstGeom>
          </p:spPr>
          <p:txBody>
            <a:bodyPr lIns="0" tIns="0" rIns="0" bIns="0" rtlCol="0" anchor="t">
              <a:spAutoFit/>
            </a:bodyPr>
            <a:lstStyle/>
            <a:p>
              <a:pPr>
                <a:lnSpc>
                  <a:spcPts val="3640"/>
                </a:lnSpc>
                <a:spcBef>
                  <a:spcPct val="0"/>
                </a:spcBef>
              </a:pPr>
              <a:r>
                <a:rPr lang="en-US" sz="2600">
                  <a:solidFill>
                    <a:srgbClr val="17161C"/>
                  </a:solidFill>
                  <a:latin typeface="Roboto"/>
                </a:rPr>
                <a:t>We share our favorite tips for accessible and inclusive grantmaking. </a:t>
              </a:r>
            </a:p>
          </p:txBody>
        </p:sp>
      </p:grpSp>
      <p:grpSp>
        <p:nvGrpSpPr>
          <p:cNvPr id="20" name="Group 20">
            <a:extLst>
              <a:ext uri="{C183D7F6-B498-43B3-948B-1728B52AA6E4}">
                <adec:decorative xmlns:adec="http://schemas.microsoft.com/office/drawing/2017/decorative" val="1"/>
              </a:ext>
            </a:extLst>
          </p:cNvPr>
          <p:cNvGrpSpPr/>
          <p:nvPr/>
        </p:nvGrpSpPr>
        <p:grpSpPr>
          <a:xfrm>
            <a:off x="16128787" y="6986968"/>
            <a:ext cx="813822" cy="813822"/>
            <a:chOff x="0" y="0"/>
            <a:chExt cx="812800" cy="812800"/>
          </a:xfrm>
        </p:grpSpPr>
        <p:sp>
          <p:nvSpPr>
            <p:cNvPr id="21" name="Freeform 2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txBody>
            <a:bodyPr/>
            <a:lstStyle/>
            <a:p>
              <a:endParaRPr lang="en-US"/>
            </a:p>
          </p:txBody>
        </p:sp>
        <p:sp>
          <p:nvSpPr>
            <p:cNvPr id="22" name="TextBox 22"/>
            <p:cNvSpPr txBox="1"/>
            <p:nvPr/>
          </p:nvSpPr>
          <p:spPr>
            <a:xfrm>
              <a:off x="76200" y="28575"/>
              <a:ext cx="660400" cy="708025"/>
            </a:xfrm>
            <a:prstGeom prst="rect">
              <a:avLst/>
            </a:prstGeom>
          </p:spPr>
          <p:txBody>
            <a:bodyPr lIns="50800" tIns="50800" rIns="50800" bIns="50800" rtlCol="0" anchor="ctr"/>
            <a:lstStyle/>
            <a:p>
              <a:pPr algn="ctr">
                <a:lnSpc>
                  <a:spcPts val="3499"/>
                </a:lnSpc>
              </a:pPr>
              <a:endParaRPr/>
            </a:p>
          </p:txBody>
        </p:sp>
      </p:grpSp>
      <p:sp>
        <p:nvSpPr>
          <p:cNvPr id="24" name="TextBox 24"/>
          <p:cNvSpPr txBox="1"/>
          <p:nvPr/>
        </p:nvSpPr>
        <p:spPr>
          <a:xfrm>
            <a:off x="13196219" y="971550"/>
            <a:ext cx="3909761" cy="595244"/>
          </a:xfrm>
          <a:prstGeom prst="rect">
            <a:avLst/>
          </a:prstGeom>
        </p:spPr>
        <p:txBody>
          <a:bodyPr lIns="0" tIns="0" rIns="0" bIns="0" rtlCol="0" anchor="t">
            <a:spAutoFit/>
          </a:bodyPr>
          <a:lstStyle/>
          <a:p>
            <a:pPr>
              <a:lnSpc>
                <a:spcPts val="4991"/>
              </a:lnSpc>
            </a:pPr>
            <a:r>
              <a:rPr lang="en-US" sz="3565">
                <a:solidFill>
                  <a:srgbClr val="F7F4FA"/>
                </a:solidFill>
                <a:latin typeface="Open Sans Bold"/>
              </a:rPr>
              <a:t>Things to know:</a:t>
            </a:r>
          </a:p>
        </p:txBody>
      </p:sp>
      <p:sp>
        <p:nvSpPr>
          <p:cNvPr id="23" name="TextBox 23"/>
          <p:cNvSpPr txBox="1"/>
          <p:nvPr/>
        </p:nvSpPr>
        <p:spPr>
          <a:xfrm>
            <a:off x="12976154" y="1846912"/>
            <a:ext cx="4833022" cy="2466701"/>
          </a:xfrm>
          <a:prstGeom prst="rect">
            <a:avLst/>
          </a:prstGeom>
        </p:spPr>
        <p:txBody>
          <a:bodyPr lIns="0" tIns="0" rIns="0" bIns="0" rtlCol="0" anchor="t">
            <a:spAutoFit/>
          </a:bodyPr>
          <a:lstStyle/>
          <a:p>
            <a:pPr marL="603885" lvl="1" indent="-301625">
              <a:lnSpc>
                <a:spcPts val="3919"/>
              </a:lnSpc>
              <a:buFont typeface="Arial"/>
              <a:buChar char="•"/>
            </a:pPr>
            <a:r>
              <a:rPr lang="en-US" sz="2750">
                <a:solidFill>
                  <a:srgbClr val="FFFFFF"/>
                </a:solidFill>
                <a:latin typeface="Open Sans"/>
              </a:rPr>
              <a:t>This is a recorded webinar.</a:t>
            </a:r>
            <a:endParaRPr lang="en-US" sz="2750"/>
          </a:p>
          <a:p>
            <a:pPr marL="603885" lvl="1" indent="-301625">
              <a:lnSpc>
                <a:spcPts val="3919"/>
              </a:lnSpc>
              <a:buFont typeface="Arial"/>
              <a:buChar char="•"/>
            </a:pPr>
            <a:r>
              <a:rPr lang="en-US" sz="2750">
                <a:solidFill>
                  <a:srgbClr val="FFFFFF"/>
                </a:solidFill>
                <a:latin typeface="Open Sans"/>
              </a:rPr>
              <a:t>Please submit questions using the Q&amp;A feature.</a:t>
            </a:r>
            <a:endParaRPr lang="en-US" sz="2750">
              <a:solidFill>
                <a:srgbClr val="FFFFFF"/>
              </a:solidFill>
              <a:latin typeface="Open Sans"/>
              <a:ea typeface="Open Sans"/>
              <a:cs typeface="Open Sans"/>
            </a:endParaRPr>
          </a:p>
          <a:p>
            <a:pPr marL="302260" lvl="1">
              <a:lnSpc>
                <a:spcPts val="3919"/>
              </a:lnSpc>
            </a:pPr>
            <a:endParaRPr lang="en-US" sz="2750">
              <a:solidFill>
                <a:srgbClr val="FFFFFF"/>
              </a:solidFill>
              <a:latin typeface="Open Sans"/>
              <a:ea typeface="Open Sans"/>
              <a:cs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DB91E353-96AF-6DA4-9778-D34AD12D6530}"/>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US"/>
              <a:t>Presenter Introductions</a:t>
            </a:r>
          </a:p>
        </p:txBody>
      </p:sp>
      <p:sp>
        <p:nvSpPr>
          <p:cNvPr id="2" name="AutoShape 2">
            <a:extLst>
              <a:ext uri="{C183D7F6-B498-43B3-948B-1728B52AA6E4}">
                <adec:decorative xmlns:adec="http://schemas.microsoft.com/office/drawing/2017/decorative" val="1"/>
              </a:ext>
            </a:extLst>
          </p:cNvPr>
          <p:cNvSpPr/>
          <p:nvPr/>
        </p:nvSpPr>
        <p:spPr>
          <a:xfrm>
            <a:off x="63515" y="0"/>
            <a:ext cx="18224485" cy="10287000"/>
          </a:xfrm>
          <a:prstGeom prst="rect">
            <a:avLst/>
          </a:prstGeom>
          <a:solidFill>
            <a:srgbClr val="F7F4FA"/>
          </a:solidFill>
        </p:spPr>
        <p:txBody>
          <a:bodyPr/>
          <a:lstStyle/>
          <a:p>
            <a:endParaRPr lang="en-US"/>
          </a:p>
        </p:txBody>
      </p:sp>
      <p:pic>
        <p:nvPicPr>
          <p:cNvPr id="10" name="Picture 10">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800000">
            <a:off x="5514005" y="6140736"/>
            <a:ext cx="3095939" cy="2879223"/>
          </a:xfrm>
          <a:prstGeom prst="rect">
            <a:avLst/>
          </a:prstGeom>
        </p:spPr>
      </p:pic>
      <p:pic>
        <p:nvPicPr>
          <p:cNvPr id="11" name="Picture 11">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800000">
            <a:off x="5514005" y="2818381"/>
            <a:ext cx="3095939" cy="2879223"/>
          </a:xfrm>
          <a:prstGeom prst="rect">
            <a:avLst/>
          </a:prstGeom>
        </p:spPr>
      </p:pic>
      <p:sp>
        <p:nvSpPr>
          <p:cNvPr id="12" name="AutoShape 12">
            <a:extLst>
              <a:ext uri="{C183D7F6-B498-43B3-948B-1728B52AA6E4}">
                <adec:decorative xmlns:adec="http://schemas.microsoft.com/office/drawing/2017/decorative" val="1"/>
              </a:ext>
            </a:extLst>
          </p:cNvPr>
          <p:cNvSpPr/>
          <p:nvPr/>
        </p:nvSpPr>
        <p:spPr>
          <a:xfrm rot="-10800000">
            <a:off x="0" y="0"/>
            <a:ext cx="7417019" cy="10287000"/>
          </a:xfrm>
          <a:prstGeom prst="rect">
            <a:avLst/>
          </a:prstGeom>
          <a:solidFill>
            <a:srgbClr val="0D876E"/>
          </a:solidFill>
        </p:spPr>
        <p:txBody>
          <a:bodyPr/>
          <a:lstStyle/>
          <a:p>
            <a:endParaRPr lang="en-US"/>
          </a:p>
        </p:txBody>
      </p:sp>
      <p:grpSp>
        <p:nvGrpSpPr>
          <p:cNvPr id="13" name="Group 13" descr="Our Presenters "/>
          <p:cNvGrpSpPr/>
          <p:nvPr/>
        </p:nvGrpSpPr>
        <p:grpSpPr>
          <a:xfrm>
            <a:off x="649667" y="3261067"/>
            <a:ext cx="6117686" cy="3779555"/>
            <a:chOff x="0" y="0"/>
            <a:chExt cx="8156914" cy="5039406"/>
          </a:xfrm>
        </p:grpSpPr>
        <p:sp>
          <p:nvSpPr>
            <p:cNvPr id="14" name="TextBox 14"/>
            <p:cNvSpPr txBox="1"/>
            <p:nvPr/>
          </p:nvSpPr>
          <p:spPr>
            <a:xfrm>
              <a:off x="0" y="0"/>
              <a:ext cx="8156914" cy="3403600"/>
            </a:xfrm>
            <a:prstGeom prst="rect">
              <a:avLst/>
            </a:prstGeom>
          </p:spPr>
          <p:txBody>
            <a:bodyPr lIns="0" tIns="0" rIns="0" bIns="0" rtlCol="0" anchor="t">
              <a:spAutoFit/>
            </a:bodyPr>
            <a:lstStyle/>
            <a:p>
              <a:pPr>
                <a:lnSpc>
                  <a:spcPts val="10079"/>
                </a:lnSpc>
              </a:pPr>
              <a:r>
                <a:rPr lang="en-US" sz="8399">
                  <a:solidFill>
                    <a:srgbClr val="F7F4FA"/>
                  </a:solidFill>
                  <a:latin typeface="Open Sans Bold"/>
                </a:rPr>
                <a:t>Our Presenters</a:t>
              </a:r>
            </a:p>
          </p:txBody>
        </p:sp>
        <p:sp>
          <p:nvSpPr>
            <p:cNvPr id="15" name="TextBox 15"/>
            <p:cNvSpPr txBox="1"/>
            <p:nvPr/>
          </p:nvSpPr>
          <p:spPr>
            <a:xfrm>
              <a:off x="0" y="3851109"/>
              <a:ext cx="8156914" cy="1188297"/>
            </a:xfrm>
            <a:prstGeom prst="rect">
              <a:avLst/>
            </a:prstGeom>
          </p:spPr>
          <p:txBody>
            <a:bodyPr lIns="0" tIns="0" rIns="0" bIns="0" rtlCol="0" anchor="t">
              <a:spAutoFit/>
            </a:bodyPr>
            <a:lstStyle/>
            <a:p>
              <a:pPr>
                <a:lnSpc>
                  <a:spcPts val="3640"/>
                </a:lnSpc>
                <a:spcBef>
                  <a:spcPct val="0"/>
                </a:spcBef>
              </a:pPr>
              <a:r>
                <a:rPr lang="en-US" sz="2600">
                  <a:solidFill>
                    <a:srgbClr val="F7F4FA"/>
                  </a:solidFill>
                  <a:latin typeface="Roboto"/>
                </a:rPr>
                <a:t>Today's presentation features subject-matter experts with unique backgrounds.</a:t>
              </a:r>
            </a:p>
          </p:txBody>
        </p:sp>
      </p:grpSp>
      <p:grpSp>
        <p:nvGrpSpPr>
          <p:cNvPr id="3" name="Group 3">
            <a:extLst>
              <a:ext uri="{C183D7F6-B498-43B3-948B-1728B52AA6E4}">
                <adec:decorative xmlns:adec="http://schemas.microsoft.com/office/drawing/2017/decorative" val="1"/>
              </a:ext>
            </a:extLst>
          </p:cNvPr>
          <p:cNvGrpSpPr/>
          <p:nvPr/>
        </p:nvGrpSpPr>
        <p:grpSpPr>
          <a:xfrm>
            <a:off x="9830457" y="822508"/>
            <a:ext cx="7562678" cy="8197451"/>
            <a:chOff x="-1" y="1052687"/>
            <a:chExt cx="9878918" cy="9610114"/>
          </a:xfrm>
        </p:grpSpPr>
        <p:sp>
          <p:nvSpPr>
            <p:cNvPr id="5" name="TextBox 5"/>
            <p:cNvSpPr txBox="1"/>
            <p:nvPr/>
          </p:nvSpPr>
          <p:spPr>
            <a:xfrm>
              <a:off x="0" y="1052687"/>
              <a:ext cx="9878917" cy="619828"/>
            </a:xfrm>
            <a:prstGeom prst="rect">
              <a:avLst/>
            </a:prstGeom>
          </p:spPr>
          <p:txBody>
            <a:bodyPr lIns="0" tIns="0" rIns="0" bIns="0" rtlCol="0" anchor="t">
              <a:spAutoFit/>
            </a:bodyPr>
            <a:lstStyle/>
            <a:p>
              <a:pPr>
                <a:lnSpc>
                  <a:spcPts val="3919"/>
                </a:lnSpc>
                <a:spcBef>
                  <a:spcPct val="0"/>
                </a:spcBef>
              </a:pPr>
              <a:endParaRPr lang="en-US" sz="2799">
                <a:solidFill>
                  <a:srgbClr val="17161C"/>
                </a:solidFill>
                <a:latin typeface="Roboto"/>
              </a:endParaRPr>
            </a:p>
          </p:txBody>
        </p:sp>
        <p:sp>
          <p:nvSpPr>
            <p:cNvPr id="6" name="TextBox 6" descr="Alyah Thomas, Ability Central, Accessibility and Engagement Specialist&#10;"/>
            <p:cNvSpPr txBox="1"/>
            <p:nvPr/>
          </p:nvSpPr>
          <p:spPr>
            <a:xfrm>
              <a:off x="0" y="2190154"/>
              <a:ext cx="9878917" cy="1518364"/>
            </a:xfrm>
            <a:prstGeom prst="rect">
              <a:avLst/>
            </a:prstGeom>
          </p:spPr>
          <p:txBody>
            <a:bodyPr lIns="0" tIns="0" rIns="0" bIns="0" rtlCol="0" anchor="t">
              <a:spAutoFit/>
            </a:bodyPr>
            <a:lstStyle/>
            <a:p>
              <a:r>
                <a:rPr lang="en-US" sz="5000" dirty="0">
                  <a:solidFill>
                    <a:srgbClr val="17161C"/>
                  </a:solidFill>
                  <a:latin typeface="Roboto Bold"/>
                </a:rPr>
                <a:t>Alyah Thomas</a:t>
              </a:r>
            </a:p>
            <a:p>
              <a:r>
                <a:rPr lang="en-US" sz="2400" dirty="0">
                  <a:solidFill>
                    <a:srgbClr val="17161C"/>
                  </a:solidFill>
                  <a:latin typeface="Roboto Bold"/>
                </a:rPr>
                <a:t>Ability Central, Accessibility &amp; Engagement Specialist </a:t>
              </a:r>
              <a:endParaRPr lang="en-US" sz="2000" dirty="0">
                <a:solidFill>
                  <a:srgbClr val="17161C"/>
                </a:solidFill>
                <a:latin typeface="Roboto Bold"/>
              </a:endParaRPr>
            </a:p>
          </p:txBody>
        </p:sp>
        <p:sp>
          <p:nvSpPr>
            <p:cNvPr id="7" name="TextBox 7" descr="Alyah is an IAAP Certified Professional in Accessibility Core Competencies with 13 years of experience working with disabled communities.&#10;"/>
            <p:cNvSpPr txBox="1"/>
            <p:nvPr/>
          </p:nvSpPr>
          <p:spPr>
            <a:xfrm>
              <a:off x="0" y="4097225"/>
              <a:ext cx="9878917" cy="2620376"/>
            </a:xfrm>
            <a:prstGeom prst="rect">
              <a:avLst/>
            </a:prstGeom>
          </p:spPr>
          <p:txBody>
            <a:bodyPr lIns="0" tIns="0" rIns="0" bIns="0" rtlCol="0" anchor="t">
              <a:spAutoFit/>
            </a:bodyPr>
            <a:lstStyle/>
            <a:p>
              <a:pPr>
                <a:lnSpc>
                  <a:spcPts val="3919"/>
                </a:lnSpc>
                <a:spcBef>
                  <a:spcPct val="0"/>
                </a:spcBef>
              </a:pPr>
              <a:r>
                <a:rPr lang="en-US" sz="2799" dirty="0">
                  <a:solidFill>
                    <a:srgbClr val="17161C"/>
                  </a:solidFill>
                  <a:latin typeface="Roboto"/>
                </a:rPr>
                <a:t>Alyah is an IAAP Certified Professional in Accessibility Core Competencies with 13 years of experience working with disabled communities.</a:t>
              </a:r>
            </a:p>
          </p:txBody>
        </p:sp>
        <p:sp>
          <p:nvSpPr>
            <p:cNvPr id="8" name="TextBox 8" descr="Jessie Galloway&#10;Ability Central, Program Officer&#10;"/>
            <p:cNvSpPr txBox="1"/>
            <p:nvPr/>
          </p:nvSpPr>
          <p:spPr>
            <a:xfrm>
              <a:off x="-1" y="6897754"/>
              <a:ext cx="9878917" cy="1518364"/>
            </a:xfrm>
            <a:prstGeom prst="rect">
              <a:avLst/>
            </a:prstGeom>
          </p:spPr>
          <p:txBody>
            <a:bodyPr lIns="0" tIns="0" rIns="0" bIns="0" rtlCol="0" anchor="t">
              <a:spAutoFit/>
            </a:bodyPr>
            <a:lstStyle/>
            <a:p>
              <a:r>
                <a:rPr lang="en-US" sz="5000" dirty="0">
                  <a:solidFill>
                    <a:srgbClr val="17161C"/>
                  </a:solidFill>
                  <a:latin typeface="Roboto Bold"/>
                </a:rPr>
                <a:t>Jessie Galloway</a:t>
              </a:r>
            </a:p>
            <a:p>
              <a:r>
                <a:rPr lang="en-US" sz="2400" dirty="0">
                  <a:solidFill>
                    <a:srgbClr val="17161C"/>
                  </a:solidFill>
                  <a:latin typeface="Roboto Bold"/>
                </a:rPr>
                <a:t>Ability Central, Program Officer</a:t>
              </a:r>
            </a:p>
          </p:txBody>
        </p:sp>
        <p:sp>
          <p:nvSpPr>
            <p:cNvPr id="9" name="TextBox 9" descr="Jessie is a published poet and educator with over 15 years of nonprofit development and program management experience.&#10;"/>
            <p:cNvSpPr txBox="1"/>
            <p:nvPr/>
          </p:nvSpPr>
          <p:spPr>
            <a:xfrm>
              <a:off x="-1" y="8709274"/>
              <a:ext cx="9878917" cy="1953527"/>
            </a:xfrm>
            <a:prstGeom prst="rect">
              <a:avLst/>
            </a:prstGeom>
          </p:spPr>
          <p:txBody>
            <a:bodyPr lIns="0" tIns="0" rIns="0" bIns="0" rtlCol="0" anchor="t">
              <a:spAutoFit/>
            </a:bodyPr>
            <a:lstStyle/>
            <a:p>
              <a:pPr>
                <a:lnSpc>
                  <a:spcPts val="3919"/>
                </a:lnSpc>
                <a:spcBef>
                  <a:spcPct val="0"/>
                </a:spcBef>
              </a:pPr>
              <a:r>
                <a:rPr lang="en-US" sz="2799" dirty="0">
                  <a:solidFill>
                    <a:srgbClr val="17161C"/>
                  </a:solidFill>
                  <a:latin typeface="Roboto"/>
                </a:rPr>
                <a:t>Jessie is a published poet and educator with over 15 years of nonprofit development and program management experience.</a:t>
              </a:r>
            </a:p>
          </p:txBody>
        </p:sp>
      </p:grpSp>
      <p:grpSp>
        <p:nvGrpSpPr>
          <p:cNvPr id="16" name="Group 16">
            <a:extLst>
              <a:ext uri="{C183D7F6-B498-43B3-948B-1728B52AA6E4}">
                <adec:decorative xmlns:adec="http://schemas.microsoft.com/office/drawing/2017/decorative" val="1"/>
              </a:ext>
            </a:extLst>
          </p:cNvPr>
          <p:cNvGrpSpPr>
            <a:grpSpLocks noChangeAspect="1"/>
          </p:cNvGrpSpPr>
          <p:nvPr/>
        </p:nvGrpSpPr>
        <p:grpSpPr>
          <a:xfrm rot="-10800000">
            <a:off x="8107475" y="8558160"/>
            <a:ext cx="700140" cy="700140"/>
            <a:chOff x="1371600" y="6705600"/>
            <a:chExt cx="10972800" cy="10972800"/>
          </a:xfrm>
        </p:grpSpPr>
        <p:sp>
          <p:nvSpPr>
            <p:cNvPr id="17" name="Freeform 17"/>
            <p:cNvSpPr/>
            <p:nvPr/>
          </p:nvSpPr>
          <p:spPr>
            <a:xfrm>
              <a:off x="1362808" y="6434629"/>
              <a:ext cx="10990384" cy="11514742"/>
            </a:xfrm>
            <a:custGeom>
              <a:avLst/>
              <a:gdLst/>
              <a:ahLst/>
              <a:cxnLst/>
              <a:rect l="l" t="t" r="r" b="b"/>
              <a:pathLst>
                <a:path w="10990384" h="11514742">
                  <a:moveTo>
                    <a:pt x="8792" y="5757371"/>
                  </a:moveTo>
                  <a:cubicBezTo>
                    <a:pt x="0" y="7723318"/>
                    <a:pt x="1043775" y="9543701"/>
                    <a:pt x="2744885" y="10529222"/>
                  </a:cubicBezTo>
                  <a:cubicBezTo>
                    <a:pt x="4445994" y="11514742"/>
                    <a:pt x="6544389" y="11514742"/>
                    <a:pt x="8245499" y="10529222"/>
                  </a:cubicBezTo>
                  <a:cubicBezTo>
                    <a:pt x="9946609" y="9543701"/>
                    <a:pt x="10990384" y="7723318"/>
                    <a:pt x="10981592" y="5757371"/>
                  </a:cubicBezTo>
                  <a:cubicBezTo>
                    <a:pt x="10990384" y="3791424"/>
                    <a:pt x="9946609" y="1971041"/>
                    <a:pt x="8245499" y="985520"/>
                  </a:cubicBezTo>
                  <a:cubicBezTo>
                    <a:pt x="6544389" y="0"/>
                    <a:pt x="4445994" y="0"/>
                    <a:pt x="2744885" y="985520"/>
                  </a:cubicBezTo>
                  <a:cubicBezTo>
                    <a:pt x="1043775" y="1971041"/>
                    <a:pt x="0" y="3791424"/>
                    <a:pt x="8792" y="5757371"/>
                  </a:cubicBezTo>
                  <a:close/>
                </a:path>
              </a:pathLst>
            </a:custGeom>
            <a:solidFill>
              <a:srgbClr val="8EC243"/>
            </a:solidFill>
          </p:spPr>
          <p:txBody>
            <a:bodyPr/>
            <a:lstStyle/>
            <a:p>
              <a:endParaRPr lang="en-US"/>
            </a:p>
          </p:txBody>
        </p:sp>
      </p:grpSp>
      <p:pic>
        <p:nvPicPr>
          <p:cNvPr id="18" name="Picture 18">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800000" flipH="1">
            <a:off x="6544157" y="0"/>
            <a:ext cx="1913388" cy="341676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7F4FA"/>
        </a:solid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E7C47AD3-CB27-EEE1-86A1-B3F09EEF4936}"/>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US"/>
              <a:t>Goals for the Presentation</a:t>
            </a:r>
          </a:p>
        </p:txBody>
      </p:sp>
      <p:sp>
        <p:nvSpPr>
          <p:cNvPr id="2" name="TextBox 2"/>
          <p:cNvSpPr txBox="1"/>
          <p:nvPr/>
        </p:nvSpPr>
        <p:spPr>
          <a:xfrm>
            <a:off x="6318597" y="464690"/>
            <a:ext cx="10973096" cy="1662571"/>
          </a:xfrm>
          <a:prstGeom prst="rect">
            <a:avLst/>
          </a:prstGeom>
        </p:spPr>
        <p:txBody>
          <a:bodyPr lIns="0" tIns="0" rIns="0" bIns="0" rtlCol="0" anchor="t">
            <a:spAutoFit/>
          </a:bodyPr>
          <a:lstStyle/>
          <a:p>
            <a:pPr>
              <a:lnSpc>
                <a:spcPts val="6719"/>
              </a:lnSpc>
              <a:spcBef>
                <a:spcPct val="0"/>
              </a:spcBef>
            </a:pPr>
            <a:r>
              <a:rPr lang="en-US" sz="4800">
                <a:solidFill>
                  <a:srgbClr val="000000"/>
                </a:solidFill>
                <a:latin typeface="Open Sans Bold"/>
              </a:rPr>
              <a:t>Today’s Goals</a:t>
            </a:r>
          </a:p>
          <a:p>
            <a:pPr>
              <a:lnSpc>
                <a:spcPts val="6719"/>
              </a:lnSpc>
              <a:spcBef>
                <a:spcPct val="0"/>
              </a:spcBef>
            </a:pPr>
            <a:endParaRPr lang="en-US" sz="480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3" name="Group 3">
            <a:extLst>
              <a:ext uri="{C183D7F6-B498-43B3-948B-1728B52AA6E4}">
                <adec:decorative xmlns:adec="http://schemas.microsoft.com/office/drawing/2017/decorative" val="1"/>
              </a:ext>
            </a:extLst>
          </p:cNvPr>
          <p:cNvGrpSpPr/>
          <p:nvPr/>
        </p:nvGrpSpPr>
        <p:grpSpPr>
          <a:xfrm>
            <a:off x="-2722" y="-180826"/>
            <a:ext cx="5166165" cy="10467826"/>
            <a:chOff x="0" y="-47625"/>
            <a:chExt cx="1360636" cy="2756958"/>
          </a:xfrm>
        </p:grpSpPr>
        <p:sp>
          <p:nvSpPr>
            <p:cNvPr id="4" name="Freeform 4"/>
            <p:cNvSpPr/>
            <p:nvPr/>
          </p:nvSpPr>
          <p:spPr>
            <a:xfrm>
              <a:off x="0" y="0"/>
              <a:ext cx="1360636" cy="2709333"/>
            </a:xfrm>
            <a:custGeom>
              <a:avLst/>
              <a:gdLst/>
              <a:ahLst/>
              <a:cxnLst/>
              <a:rect l="l" t="t" r="r" b="b"/>
              <a:pathLst>
                <a:path w="1360636" h="2709333">
                  <a:moveTo>
                    <a:pt x="0" y="0"/>
                  </a:moveTo>
                  <a:lnTo>
                    <a:pt x="1360636" y="0"/>
                  </a:lnTo>
                  <a:lnTo>
                    <a:pt x="1360636" y="2709333"/>
                  </a:lnTo>
                  <a:lnTo>
                    <a:pt x="0" y="2709333"/>
                  </a:lnTo>
                  <a:close/>
                </a:path>
              </a:pathLst>
            </a:custGeom>
            <a:solidFill>
              <a:srgbClr val="8EC243"/>
            </a:solidFill>
          </p:spPr>
          <p:txBody>
            <a:bodyPr/>
            <a:lstStyle/>
            <a:p>
              <a:endParaRPr lang="en-US"/>
            </a:p>
          </p:txBody>
        </p:sp>
        <p:sp>
          <p:nvSpPr>
            <p:cNvPr id="5" name="TextBox 5"/>
            <p:cNvSpPr txBox="1"/>
            <p:nvPr/>
          </p:nvSpPr>
          <p:spPr>
            <a:xfrm>
              <a:off x="0" y="-47625"/>
              <a:ext cx="812800" cy="860425"/>
            </a:xfrm>
            <a:prstGeom prst="rect">
              <a:avLst/>
            </a:prstGeom>
          </p:spPr>
          <p:txBody>
            <a:bodyPr lIns="50800" tIns="50800" rIns="50800" bIns="50800" rtlCol="0" anchor="ctr"/>
            <a:lstStyle/>
            <a:p>
              <a:pPr algn="ctr">
                <a:lnSpc>
                  <a:spcPts val="3499"/>
                </a:lnSpc>
              </a:pPr>
              <a:endParaRPr/>
            </a:p>
          </p:txBody>
        </p:sp>
      </p:grpSp>
      <p:pic>
        <p:nvPicPr>
          <p:cNvPr id="6" name="Picture 6">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44429" y="3486605"/>
            <a:ext cx="3349648" cy="3115173"/>
          </a:xfrm>
          <a:prstGeom prst="rect">
            <a:avLst/>
          </a:prstGeom>
        </p:spPr>
      </p:pic>
      <p:grpSp>
        <p:nvGrpSpPr>
          <p:cNvPr id="7" name="Group 7">
            <a:extLst>
              <a:ext uri="{C183D7F6-B498-43B3-948B-1728B52AA6E4}">
                <adec:decorative xmlns:adec="http://schemas.microsoft.com/office/drawing/2017/decorative" val="1"/>
              </a:ext>
            </a:extLst>
          </p:cNvPr>
          <p:cNvGrpSpPr/>
          <p:nvPr/>
        </p:nvGrpSpPr>
        <p:grpSpPr>
          <a:xfrm>
            <a:off x="-2530305" y="-399358"/>
            <a:ext cx="5239538" cy="5644911"/>
            <a:chOff x="0" y="-47625"/>
            <a:chExt cx="813340" cy="860425"/>
          </a:xfrm>
        </p:grpSpPr>
        <p:sp>
          <p:nvSpPr>
            <p:cNvPr id="8" name="Freeform 8"/>
            <p:cNvSpPr/>
            <p:nvPr/>
          </p:nvSpPr>
          <p:spPr>
            <a:xfrm>
              <a:off x="0" y="0"/>
              <a:ext cx="813340" cy="812800"/>
            </a:xfrm>
            <a:custGeom>
              <a:avLst/>
              <a:gdLst/>
              <a:ahLst/>
              <a:cxnLst/>
              <a:rect l="l" t="t" r="r" b="b"/>
              <a:pathLst>
                <a:path w="813340" h="812800">
                  <a:moveTo>
                    <a:pt x="271260" y="793731"/>
                  </a:moveTo>
                  <a:cubicBezTo>
                    <a:pt x="312958" y="805245"/>
                    <a:pt x="360363" y="812800"/>
                    <a:pt x="406889" y="812800"/>
                  </a:cubicBezTo>
                  <a:cubicBezTo>
                    <a:pt x="453417" y="812800"/>
                    <a:pt x="498188" y="806323"/>
                    <a:pt x="539446" y="794809"/>
                  </a:cubicBezTo>
                  <a:cubicBezTo>
                    <a:pt x="540325" y="794450"/>
                    <a:pt x="541203" y="794450"/>
                    <a:pt x="542080" y="794090"/>
                  </a:cubicBezTo>
                  <a:cubicBezTo>
                    <a:pt x="697023" y="748035"/>
                    <a:pt x="811146" y="626421"/>
                    <a:pt x="813340" y="484298"/>
                  </a:cubicBezTo>
                  <a:lnTo>
                    <a:pt x="813340" y="0"/>
                  </a:lnTo>
                  <a:lnTo>
                    <a:pt x="0" y="0"/>
                  </a:lnTo>
                  <a:lnTo>
                    <a:pt x="0" y="483939"/>
                  </a:lnTo>
                  <a:cubicBezTo>
                    <a:pt x="2195" y="627140"/>
                    <a:pt x="114561" y="748755"/>
                    <a:pt x="271260" y="793731"/>
                  </a:cubicBezTo>
                  <a:close/>
                </a:path>
              </a:pathLst>
            </a:custGeom>
            <a:solidFill>
              <a:srgbClr val="0D876E"/>
            </a:solidFill>
          </p:spPr>
          <p:txBody>
            <a:bodyPr/>
            <a:lstStyle/>
            <a:p>
              <a:endParaRPr lang="en-US"/>
            </a:p>
          </p:txBody>
        </p:sp>
        <p:sp>
          <p:nvSpPr>
            <p:cNvPr id="9" name="TextBox 9"/>
            <p:cNvSpPr txBox="1"/>
            <p:nvPr/>
          </p:nvSpPr>
          <p:spPr>
            <a:xfrm>
              <a:off x="0" y="-47625"/>
              <a:ext cx="660400" cy="733425"/>
            </a:xfrm>
            <a:prstGeom prst="rect">
              <a:avLst/>
            </a:prstGeom>
          </p:spPr>
          <p:txBody>
            <a:bodyPr lIns="50800" tIns="50800" rIns="50800" bIns="50800" rtlCol="0" anchor="ctr"/>
            <a:lstStyle/>
            <a:p>
              <a:pPr algn="ctr">
                <a:lnSpc>
                  <a:spcPts val="3499"/>
                </a:lnSpc>
              </a:pPr>
              <a:endParaRPr/>
            </a:p>
          </p:txBody>
        </p:sp>
      </p:grpSp>
      <p:grpSp>
        <p:nvGrpSpPr>
          <p:cNvPr id="10" name="Group 10">
            <a:extLst>
              <a:ext uri="{C183D7F6-B498-43B3-948B-1728B52AA6E4}">
                <adec:decorative xmlns:adec="http://schemas.microsoft.com/office/drawing/2017/decorative" val="1"/>
              </a:ext>
            </a:extLst>
          </p:cNvPr>
          <p:cNvGrpSpPr>
            <a:grpSpLocks noChangeAspect="1"/>
          </p:cNvGrpSpPr>
          <p:nvPr/>
        </p:nvGrpSpPr>
        <p:grpSpPr>
          <a:xfrm rot="-10800000">
            <a:off x="2218359" y="-120081"/>
            <a:ext cx="1116284" cy="1169543"/>
            <a:chOff x="1362808" y="6434629"/>
            <a:chExt cx="10990384" cy="11514742"/>
          </a:xfrm>
        </p:grpSpPr>
        <p:sp>
          <p:nvSpPr>
            <p:cNvPr id="11" name="Freeform 11"/>
            <p:cNvSpPr/>
            <p:nvPr/>
          </p:nvSpPr>
          <p:spPr>
            <a:xfrm>
              <a:off x="1362808" y="6434629"/>
              <a:ext cx="10990384" cy="11514742"/>
            </a:xfrm>
            <a:custGeom>
              <a:avLst/>
              <a:gdLst/>
              <a:ahLst/>
              <a:cxnLst/>
              <a:rect l="l" t="t" r="r" b="b"/>
              <a:pathLst>
                <a:path w="10990384" h="11514742">
                  <a:moveTo>
                    <a:pt x="8792" y="5757371"/>
                  </a:moveTo>
                  <a:cubicBezTo>
                    <a:pt x="0" y="7723318"/>
                    <a:pt x="1043775" y="9543701"/>
                    <a:pt x="2744885" y="10529222"/>
                  </a:cubicBezTo>
                  <a:cubicBezTo>
                    <a:pt x="4445994" y="11514742"/>
                    <a:pt x="6544389" y="11514742"/>
                    <a:pt x="8245499" y="10529222"/>
                  </a:cubicBezTo>
                  <a:cubicBezTo>
                    <a:pt x="9946609" y="9543701"/>
                    <a:pt x="10990384" y="7723318"/>
                    <a:pt x="10981592" y="5757371"/>
                  </a:cubicBezTo>
                  <a:cubicBezTo>
                    <a:pt x="10990384" y="3791424"/>
                    <a:pt x="9946609" y="1971041"/>
                    <a:pt x="8245499" y="985520"/>
                  </a:cubicBezTo>
                  <a:cubicBezTo>
                    <a:pt x="6544389" y="0"/>
                    <a:pt x="4445994" y="0"/>
                    <a:pt x="2744885" y="985520"/>
                  </a:cubicBezTo>
                  <a:cubicBezTo>
                    <a:pt x="1043775" y="1971041"/>
                    <a:pt x="0" y="3791424"/>
                    <a:pt x="8792" y="5757371"/>
                  </a:cubicBezTo>
                  <a:close/>
                </a:path>
              </a:pathLst>
            </a:custGeom>
            <a:solidFill>
              <a:srgbClr val="156052"/>
            </a:solidFill>
          </p:spPr>
          <p:txBody>
            <a:bodyPr/>
            <a:lstStyle/>
            <a:p>
              <a:endParaRPr lang="en-US"/>
            </a:p>
          </p:txBody>
        </p:sp>
      </p:grpSp>
      <p:grpSp>
        <p:nvGrpSpPr>
          <p:cNvPr id="40" name="Group 3" descr="1">
            <a:extLst>
              <a:ext uri="{FF2B5EF4-FFF2-40B4-BE49-F238E27FC236}">
                <a16:creationId xmlns:a16="http://schemas.microsoft.com/office/drawing/2014/main" id="{04E7FB91-115D-61EA-F120-AB78E4075394}"/>
              </a:ext>
            </a:extLst>
          </p:cNvPr>
          <p:cNvGrpSpPr/>
          <p:nvPr/>
        </p:nvGrpSpPr>
        <p:grpSpPr>
          <a:xfrm>
            <a:off x="6433818" y="2416675"/>
            <a:ext cx="1338852" cy="1338852"/>
            <a:chOff x="0" y="0"/>
            <a:chExt cx="1785136" cy="1785136"/>
          </a:xfrm>
        </p:grpSpPr>
        <p:grpSp>
          <p:nvGrpSpPr>
            <p:cNvPr id="41" name="Group 4">
              <a:extLst>
                <a:ext uri="{FF2B5EF4-FFF2-40B4-BE49-F238E27FC236}">
                  <a16:creationId xmlns:a16="http://schemas.microsoft.com/office/drawing/2014/main" id="{2E59A0AA-8947-A3E7-3F47-832F1B7600AA}"/>
                </a:ext>
              </a:extLst>
            </p:cNvPr>
            <p:cNvGrpSpPr>
              <a:grpSpLocks noChangeAspect="1"/>
            </p:cNvGrpSpPr>
            <p:nvPr/>
          </p:nvGrpSpPr>
          <p:grpSpPr>
            <a:xfrm>
              <a:off x="0" y="0"/>
              <a:ext cx="1785136" cy="1785136"/>
              <a:chOff x="1371600" y="6705600"/>
              <a:chExt cx="10972800" cy="10972800"/>
            </a:xfrm>
          </p:grpSpPr>
          <p:sp>
            <p:nvSpPr>
              <p:cNvPr id="43" name="Freeform 5">
                <a:extLst>
                  <a:ext uri="{FF2B5EF4-FFF2-40B4-BE49-F238E27FC236}">
                    <a16:creationId xmlns:a16="http://schemas.microsoft.com/office/drawing/2014/main" id="{DD923278-299F-E3E8-8534-58EFCE6CE4AC}"/>
                  </a:ext>
                </a:extLst>
              </p:cNvPr>
              <p:cNvSpPr/>
              <p:nvPr/>
            </p:nvSpPr>
            <p:spPr>
              <a:xfrm>
                <a:off x="1362808" y="6434629"/>
                <a:ext cx="10990384" cy="11514742"/>
              </a:xfrm>
              <a:custGeom>
                <a:avLst/>
                <a:gdLst/>
                <a:ahLst/>
                <a:cxnLst/>
                <a:rect l="l" t="t" r="r" b="b"/>
                <a:pathLst>
                  <a:path w="10990384" h="11514742">
                    <a:moveTo>
                      <a:pt x="8792" y="5757371"/>
                    </a:moveTo>
                    <a:cubicBezTo>
                      <a:pt x="0" y="7723318"/>
                      <a:pt x="1043775" y="9543701"/>
                      <a:pt x="2744885" y="10529222"/>
                    </a:cubicBezTo>
                    <a:cubicBezTo>
                      <a:pt x="4445994" y="11514742"/>
                      <a:pt x="6544389" y="11514742"/>
                      <a:pt x="8245499" y="10529222"/>
                    </a:cubicBezTo>
                    <a:cubicBezTo>
                      <a:pt x="9946609" y="9543701"/>
                      <a:pt x="10990384" y="7723318"/>
                      <a:pt x="10981592" y="5757371"/>
                    </a:cubicBezTo>
                    <a:cubicBezTo>
                      <a:pt x="10990384" y="3791424"/>
                      <a:pt x="9946609" y="1971041"/>
                      <a:pt x="8245499" y="985520"/>
                    </a:cubicBezTo>
                    <a:cubicBezTo>
                      <a:pt x="6544389" y="0"/>
                      <a:pt x="4445994" y="0"/>
                      <a:pt x="2744885" y="985520"/>
                    </a:cubicBezTo>
                    <a:cubicBezTo>
                      <a:pt x="1043775" y="1971041"/>
                      <a:pt x="0" y="3791424"/>
                      <a:pt x="8792" y="5757371"/>
                    </a:cubicBezTo>
                    <a:close/>
                  </a:path>
                </a:pathLst>
              </a:custGeom>
              <a:solidFill>
                <a:srgbClr val="8EC243"/>
              </a:solidFill>
            </p:spPr>
            <p:txBody>
              <a:bodyPr/>
              <a:lstStyle/>
              <a:p>
                <a:endParaRPr lang="en-US"/>
              </a:p>
            </p:txBody>
          </p:sp>
        </p:grpSp>
        <p:sp>
          <p:nvSpPr>
            <p:cNvPr id="42" name="TextBox 6">
              <a:extLst>
                <a:ext uri="{FF2B5EF4-FFF2-40B4-BE49-F238E27FC236}">
                  <a16:creationId xmlns:a16="http://schemas.microsoft.com/office/drawing/2014/main" id="{7F205401-5580-B344-5B59-E56760B4215E}"/>
                </a:ext>
              </a:extLst>
            </p:cNvPr>
            <p:cNvSpPr txBox="1"/>
            <p:nvPr/>
          </p:nvSpPr>
          <p:spPr>
            <a:xfrm>
              <a:off x="380330" y="445042"/>
              <a:ext cx="1024477" cy="885527"/>
            </a:xfrm>
            <a:prstGeom prst="rect">
              <a:avLst/>
            </a:prstGeom>
          </p:spPr>
          <p:txBody>
            <a:bodyPr lIns="0" tIns="0" rIns="0" bIns="0" rtlCol="0" anchor="t">
              <a:spAutoFit/>
            </a:bodyPr>
            <a:lstStyle/>
            <a:p>
              <a:pPr algn="ctr">
                <a:lnSpc>
                  <a:spcPts val="5204"/>
                </a:lnSpc>
              </a:pPr>
              <a:r>
                <a:rPr lang="en-US" sz="4300" b="1">
                  <a:solidFill>
                    <a:srgbClr val="F7F4FA"/>
                  </a:solidFill>
                  <a:latin typeface="Open Sans Bold"/>
                  <a:ea typeface="Open Sans Bold"/>
                  <a:cs typeface="Open Sans Bold"/>
                </a:rPr>
                <a:t>1</a:t>
              </a:r>
            </a:p>
          </p:txBody>
        </p:sp>
      </p:grpSp>
      <p:sp>
        <p:nvSpPr>
          <p:cNvPr id="44" name="TextBox 7">
            <a:extLst>
              <a:ext uri="{FF2B5EF4-FFF2-40B4-BE49-F238E27FC236}">
                <a16:creationId xmlns:a16="http://schemas.microsoft.com/office/drawing/2014/main" id="{B31AE1AB-6FF4-321B-923F-9C0697C4F9FA}"/>
              </a:ext>
            </a:extLst>
          </p:cNvPr>
          <p:cNvSpPr txBox="1"/>
          <p:nvPr/>
        </p:nvSpPr>
        <p:spPr>
          <a:xfrm>
            <a:off x="8263420" y="2533651"/>
            <a:ext cx="5360980" cy="1619033"/>
          </a:xfrm>
          <a:prstGeom prst="rect">
            <a:avLst/>
          </a:prstGeom>
        </p:spPr>
        <p:txBody>
          <a:bodyPr lIns="0" tIns="0" rIns="0" bIns="0" rtlCol="0" anchor="t">
            <a:spAutoFit/>
          </a:bodyPr>
          <a:lstStyle/>
          <a:p>
            <a:pPr>
              <a:lnSpc>
                <a:spcPts val="4320"/>
              </a:lnSpc>
            </a:pPr>
            <a:r>
              <a:rPr lang="en-US" sz="3200">
                <a:latin typeface="Roboto"/>
              </a:rPr>
              <a:t>Highlight inclusion and  accessibility as tools to improve your grantmaking. </a:t>
            </a:r>
          </a:p>
        </p:txBody>
      </p:sp>
      <p:grpSp>
        <p:nvGrpSpPr>
          <p:cNvPr id="45" name="Group 15" descr="2">
            <a:extLst>
              <a:ext uri="{FF2B5EF4-FFF2-40B4-BE49-F238E27FC236}">
                <a16:creationId xmlns:a16="http://schemas.microsoft.com/office/drawing/2014/main" id="{BA969737-3C73-FCA2-53A7-2980F7F63ED9}"/>
              </a:ext>
            </a:extLst>
          </p:cNvPr>
          <p:cNvGrpSpPr/>
          <p:nvPr/>
        </p:nvGrpSpPr>
        <p:grpSpPr>
          <a:xfrm>
            <a:off x="6433818" y="4901626"/>
            <a:ext cx="1338852" cy="1338852"/>
            <a:chOff x="0" y="0"/>
            <a:chExt cx="1785136" cy="1785136"/>
          </a:xfrm>
        </p:grpSpPr>
        <p:grpSp>
          <p:nvGrpSpPr>
            <p:cNvPr id="46" name="Group 16">
              <a:extLst>
                <a:ext uri="{FF2B5EF4-FFF2-40B4-BE49-F238E27FC236}">
                  <a16:creationId xmlns:a16="http://schemas.microsoft.com/office/drawing/2014/main" id="{C0940F8A-2BF5-E92D-28F2-7D6DB2C1B27A}"/>
                </a:ext>
              </a:extLst>
            </p:cNvPr>
            <p:cNvGrpSpPr>
              <a:grpSpLocks noChangeAspect="1"/>
            </p:cNvGrpSpPr>
            <p:nvPr/>
          </p:nvGrpSpPr>
          <p:grpSpPr>
            <a:xfrm>
              <a:off x="0" y="0"/>
              <a:ext cx="1785136" cy="1785136"/>
              <a:chOff x="1371600" y="6705600"/>
              <a:chExt cx="10972800" cy="10972800"/>
            </a:xfrm>
          </p:grpSpPr>
          <p:sp>
            <p:nvSpPr>
              <p:cNvPr id="48" name="Freeform 17">
                <a:extLst>
                  <a:ext uri="{FF2B5EF4-FFF2-40B4-BE49-F238E27FC236}">
                    <a16:creationId xmlns:a16="http://schemas.microsoft.com/office/drawing/2014/main" id="{856DB373-8868-2C59-AC5E-21AE900B6016}"/>
                  </a:ext>
                </a:extLst>
              </p:cNvPr>
              <p:cNvSpPr/>
              <p:nvPr/>
            </p:nvSpPr>
            <p:spPr>
              <a:xfrm>
                <a:off x="1362808" y="6434629"/>
                <a:ext cx="10990384" cy="11514742"/>
              </a:xfrm>
              <a:custGeom>
                <a:avLst/>
                <a:gdLst/>
                <a:ahLst/>
                <a:cxnLst/>
                <a:rect l="l" t="t" r="r" b="b"/>
                <a:pathLst>
                  <a:path w="10990384" h="11514742">
                    <a:moveTo>
                      <a:pt x="8792" y="5757371"/>
                    </a:moveTo>
                    <a:cubicBezTo>
                      <a:pt x="0" y="7723318"/>
                      <a:pt x="1043775" y="9543701"/>
                      <a:pt x="2744885" y="10529222"/>
                    </a:cubicBezTo>
                    <a:cubicBezTo>
                      <a:pt x="4445994" y="11514742"/>
                      <a:pt x="6544389" y="11514742"/>
                      <a:pt x="8245499" y="10529222"/>
                    </a:cubicBezTo>
                    <a:cubicBezTo>
                      <a:pt x="9946609" y="9543701"/>
                      <a:pt x="10990384" y="7723318"/>
                      <a:pt x="10981592" y="5757371"/>
                    </a:cubicBezTo>
                    <a:cubicBezTo>
                      <a:pt x="10990384" y="3791424"/>
                      <a:pt x="9946609" y="1971041"/>
                      <a:pt x="8245499" y="985520"/>
                    </a:cubicBezTo>
                    <a:cubicBezTo>
                      <a:pt x="6544389" y="0"/>
                      <a:pt x="4445994" y="0"/>
                      <a:pt x="2744885" y="985520"/>
                    </a:cubicBezTo>
                    <a:cubicBezTo>
                      <a:pt x="1043775" y="1971041"/>
                      <a:pt x="0" y="3791424"/>
                      <a:pt x="8792" y="5757371"/>
                    </a:cubicBezTo>
                    <a:close/>
                  </a:path>
                </a:pathLst>
              </a:custGeom>
              <a:solidFill>
                <a:srgbClr val="8EC243"/>
              </a:solidFill>
            </p:spPr>
            <p:txBody>
              <a:bodyPr/>
              <a:lstStyle/>
              <a:p>
                <a:endParaRPr lang="en-US"/>
              </a:p>
            </p:txBody>
          </p:sp>
        </p:grpSp>
        <p:sp>
          <p:nvSpPr>
            <p:cNvPr id="47" name="TextBox 18">
              <a:extLst>
                <a:ext uri="{FF2B5EF4-FFF2-40B4-BE49-F238E27FC236}">
                  <a16:creationId xmlns:a16="http://schemas.microsoft.com/office/drawing/2014/main" id="{B1A99A07-2E88-A876-877E-1C4EA5FC2A13}"/>
                </a:ext>
              </a:extLst>
            </p:cNvPr>
            <p:cNvSpPr txBox="1"/>
            <p:nvPr/>
          </p:nvSpPr>
          <p:spPr>
            <a:xfrm>
              <a:off x="380330" y="445042"/>
              <a:ext cx="1024477" cy="885527"/>
            </a:xfrm>
            <a:prstGeom prst="rect">
              <a:avLst/>
            </a:prstGeom>
          </p:spPr>
          <p:txBody>
            <a:bodyPr lIns="0" tIns="0" rIns="0" bIns="0" rtlCol="0" anchor="t">
              <a:spAutoFit/>
            </a:bodyPr>
            <a:lstStyle/>
            <a:p>
              <a:pPr algn="ctr">
                <a:lnSpc>
                  <a:spcPts val="5204"/>
                </a:lnSpc>
              </a:pPr>
              <a:r>
                <a:rPr lang="en-US" sz="4300" b="1">
                  <a:solidFill>
                    <a:srgbClr val="F7F4FA"/>
                  </a:solidFill>
                  <a:latin typeface="Open Sans Bold"/>
                  <a:ea typeface="Open Sans Bold"/>
                  <a:cs typeface="Open Sans Bold"/>
                </a:rPr>
                <a:t>2</a:t>
              </a:r>
            </a:p>
          </p:txBody>
        </p:sp>
      </p:grpSp>
      <p:sp>
        <p:nvSpPr>
          <p:cNvPr id="55" name="TextBox 54">
            <a:extLst>
              <a:ext uri="{FF2B5EF4-FFF2-40B4-BE49-F238E27FC236}">
                <a16:creationId xmlns:a16="http://schemas.microsoft.com/office/drawing/2014/main" id="{8D10AA33-7834-9F46-6548-DA1823966623}"/>
              </a:ext>
            </a:extLst>
          </p:cNvPr>
          <p:cNvSpPr txBox="1"/>
          <p:nvPr/>
        </p:nvSpPr>
        <p:spPr>
          <a:xfrm>
            <a:off x="8263420" y="4835448"/>
            <a:ext cx="5360980" cy="1711366"/>
          </a:xfrm>
          <a:prstGeom prst="rect">
            <a:avLst/>
          </a:prstGeom>
          <a:noFill/>
        </p:spPr>
        <p:txBody>
          <a:bodyPr wrap="square">
            <a:spAutoFit/>
          </a:bodyPr>
          <a:lstStyle/>
          <a:p>
            <a:pPr>
              <a:lnSpc>
                <a:spcPts val="4320"/>
              </a:lnSpc>
            </a:pPr>
            <a:r>
              <a:rPr lang="en-US" sz="3200">
                <a:latin typeface="Roboto"/>
              </a:rPr>
              <a:t>Discuss long-term strategies and actionable steps you can take.</a:t>
            </a:r>
          </a:p>
        </p:txBody>
      </p:sp>
      <p:grpSp>
        <p:nvGrpSpPr>
          <p:cNvPr id="49" name="Group 20" descr="3">
            <a:extLst>
              <a:ext uri="{FF2B5EF4-FFF2-40B4-BE49-F238E27FC236}">
                <a16:creationId xmlns:a16="http://schemas.microsoft.com/office/drawing/2014/main" id="{9165D328-B7A7-F504-C3FD-3C22DA4350AA}"/>
              </a:ext>
            </a:extLst>
          </p:cNvPr>
          <p:cNvGrpSpPr/>
          <p:nvPr/>
        </p:nvGrpSpPr>
        <p:grpSpPr>
          <a:xfrm>
            <a:off x="6433818" y="7383478"/>
            <a:ext cx="1338852" cy="1338852"/>
            <a:chOff x="0" y="0"/>
            <a:chExt cx="1785136" cy="1785136"/>
          </a:xfrm>
        </p:grpSpPr>
        <p:grpSp>
          <p:nvGrpSpPr>
            <p:cNvPr id="50" name="Group 21">
              <a:extLst>
                <a:ext uri="{FF2B5EF4-FFF2-40B4-BE49-F238E27FC236}">
                  <a16:creationId xmlns:a16="http://schemas.microsoft.com/office/drawing/2014/main" id="{8D326E41-E840-6A76-F3A6-3AF3A21D73C0}"/>
                </a:ext>
              </a:extLst>
            </p:cNvPr>
            <p:cNvGrpSpPr>
              <a:grpSpLocks noChangeAspect="1"/>
            </p:cNvGrpSpPr>
            <p:nvPr/>
          </p:nvGrpSpPr>
          <p:grpSpPr>
            <a:xfrm>
              <a:off x="0" y="0"/>
              <a:ext cx="1785136" cy="1785136"/>
              <a:chOff x="1371600" y="6705600"/>
              <a:chExt cx="10972800" cy="10972800"/>
            </a:xfrm>
          </p:grpSpPr>
          <p:sp>
            <p:nvSpPr>
              <p:cNvPr id="52" name="Freeform 22">
                <a:extLst>
                  <a:ext uri="{FF2B5EF4-FFF2-40B4-BE49-F238E27FC236}">
                    <a16:creationId xmlns:a16="http://schemas.microsoft.com/office/drawing/2014/main" id="{2B0CFB6E-1EC4-55E5-4BA1-AED97BB59476}"/>
                  </a:ext>
                </a:extLst>
              </p:cNvPr>
              <p:cNvSpPr/>
              <p:nvPr/>
            </p:nvSpPr>
            <p:spPr>
              <a:xfrm>
                <a:off x="1362808" y="6434629"/>
                <a:ext cx="10990384" cy="11514742"/>
              </a:xfrm>
              <a:custGeom>
                <a:avLst/>
                <a:gdLst/>
                <a:ahLst/>
                <a:cxnLst/>
                <a:rect l="l" t="t" r="r" b="b"/>
                <a:pathLst>
                  <a:path w="10990384" h="11514742">
                    <a:moveTo>
                      <a:pt x="8792" y="5757371"/>
                    </a:moveTo>
                    <a:cubicBezTo>
                      <a:pt x="0" y="7723318"/>
                      <a:pt x="1043775" y="9543701"/>
                      <a:pt x="2744885" y="10529222"/>
                    </a:cubicBezTo>
                    <a:cubicBezTo>
                      <a:pt x="4445994" y="11514742"/>
                      <a:pt x="6544389" y="11514742"/>
                      <a:pt x="8245499" y="10529222"/>
                    </a:cubicBezTo>
                    <a:cubicBezTo>
                      <a:pt x="9946609" y="9543701"/>
                      <a:pt x="10990384" y="7723318"/>
                      <a:pt x="10981592" y="5757371"/>
                    </a:cubicBezTo>
                    <a:cubicBezTo>
                      <a:pt x="10990384" y="3791424"/>
                      <a:pt x="9946609" y="1971041"/>
                      <a:pt x="8245499" y="985520"/>
                    </a:cubicBezTo>
                    <a:cubicBezTo>
                      <a:pt x="6544389" y="0"/>
                      <a:pt x="4445994" y="0"/>
                      <a:pt x="2744885" y="985520"/>
                    </a:cubicBezTo>
                    <a:cubicBezTo>
                      <a:pt x="1043775" y="1971041"/>
                      <a:pt x="0" y="3791424"/>
                      <a:pt x="8792" y="5757371"/>
                    </a:cubicBezTo>
                    <a:close/>
                  </a:path>
                </a:pathLst>
              </a:custGeom>
              <a:solidFill>
                <a:srgbClr val="8EC243"/>
              </a:solidFill>
            </p:spPr>
            <p:txBody>
              <a:bodyPr/>
              <a:lstStyle/>
              <a:p>
                <a:endParaRPr lang="en-US"/>
              </a:p>
            </p:txBody>
          </p:sp>
        </p:grpSp>
        <p:sp>
          <p:nvSpPr>
            <p:cNvPr id="51" name="TextBox 23">
              <a:extLst>
                <a:ext uri="{FF2B5EF4-FFF2-40B4-BE49-F238E27FC236}">
                  <a16:creationId xmlns:a16="http://schemas.microsoft.com/office/drawing/2014/main" id="{C8A396AF-E716-8881-705F-F73EC202C684}"/>
                </a:ext>
              </a:extLst>
            </p:cNvPr>
            <p:cNvSpPr txBox="1"/>
            <p:nvPr/>
          </p:nvSpPr>
          <p:spPr>
            <a:xfrm>
              <a:off x="380330" y="445042"/>
              <a:ext cx="1024477" cy="885527"/>
            </a:xfrm>
            <a:prstGeom prst="rect">
              <a:avLst/>
            </a:prstGeom>
          </p:spPr>
          <p:txBody>
            <a:bodyPr lIns="0" tIns="0" rIns="0" bIns="0" rtlCol="0" anchor="t">
              <a:spAutoFit/>
            </a:bodyPr>
            <a:lstStyle/>
            <a:p>
              <a:pPr algn="ctr">
                <a:lnSpc>
                  <a:spcPts val="5204"/>
                </a:lnSpc>
              </a:pPr>
              <a:r>
                <a:rPr lang="en-US" sz="4300" b="1">
                  <a:solidFill>
                    <a:srgbClr val="F7F4FA"/>
                  </a:solidFill>
                  <a:latin typeface="Open Sans Bold"/>
                  <a:ea typeface="Open Sans Bold"/>
                  <a:cs typeface="Open Sans Bold"/>
                </a:rPr>
                <a:t>3</a:t>
              </a:r>
            </a:p>
          </p:txBody>
        </p:sp>
      </p:grpSp>
      <p:sp>
        <p:nvSpPr>
          <p:cNvPr id="53" name="TextBox 24">
            <a:extLst>
              <a:ext uri="{FF2B5EF4-FFF2-40B4-BE49-F238E27FC236}">
                <a16:creationId xmlns:a16="http://schemas.microsoft.com/office/drawing/2014/main" id="{399602B4-897B-001C-8D39-14BC7DAFC78E}"/>
              </a:ext>
            </a:extLst>
          </p:cNvPr>
          <p:cNvSpPr txBox="1"/>
          <p:nvPr/>
        </p:nvSpPr>
        <p:spPr>
          <a:xfrm>
            <a:off x="8234845" y="7228992"/>
            <a:ext cx="5360980" cy="2170466"/>
          </a:xfrm>
          <a:prstGeom prst="rect">
            <a:avLst/>
          </a:prstGeom>
        </p:spPr>
        <p:txBody>
          <a:bodyPr lIns="0" tIns="0" rIns="0" bIns="0" rtlCol="0" anchor="t">
            <a:spAutoFit/>
          </a:bodyPr>
          <a:lstStyle/>
          <a:p>
            <a:pPr>
              <a:lnSpc>
                <a:spcPts val="4320"/>
              </a:lnSpc>
            </a:pPr>
            <a:r>
              <a:rPr lang="en-US" sz="3200">
                <a:latin typeface="Roboto"/>
              </a:rPr>
              <a:t>Share our experiences and provide tips we’ve learned on our accessibility and inclusion journey.</a:t>
            </a:r>
          </a:p>
        </p:txBody>
      </p:sp>
    </p:spTree>
    <p:extLst>
      <p:ext uri="{BB962C8B-B14F-4D97-AF65-F5344CB8AC3E}">
        <p14:creationId xmlns:p14="http://schemas.microsoft.com/office/powerpoint/2010/main" val="3000290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56052"/>
        </a:solidFill>
        <a:effectLst/>
      </p:bgPr>
    </p:bg>
    <p:spTree>
      <p:nvGrpSpPr>
        <p:cNvPr id="1" name=""/>
        <p:cNvGrpSpPr/>
        <p:nvPr/>
      </p:nvGrpSpPr>
      <p:grpSpPr>
        <a:xfrm>
          <a:off x="0" y="0"/>
          <a:ext cx="0" cy="0"/>
          <a:chOff x="0" y="0"/>
          <a:chExt cx="0" cy="0"/>
        </a:xfrm>
      </p:grpSpPr>
      <p:sp>
        <p:nvSpPr>
          <p:cNvPr id="2" name="AutoShape 2">
            <a:extLst>
              <a:ext uri="{C183D7F6-B498-43B3-948B-1728B52AA6E4}">
                <adec:decorative xmlns:adec="http://schemas.microsoft.com/office/drawing/2017/decorative" val="1"/>
              </a:ext>
            </a:extLst>
          </p:cNvPr>
          <p:cNvSpPr/>
          <p:nvPr/>
        </p:nvSpPr>
        <p:spPr>
          <a:xfrm>
            <a:off x="-72522" y="0"/>
            <a:ext cx="9106355" cy="10297205"/>
          </a:xfrm>
          <a:prstGeom prst="rect">
            <a:avLst/>
          </a:prstGeom>
          <a:solidFill>
            <a:srgbClr val="F7F4FA"/>
          </a:solidFill>
        </p:spPr>
        <p:txBody>
          <a:bodyPr/>
          <a:lstStyle/>
          <a:p>
            <a:endParaRPr lang="en-US"/>
          </a:p>
        </p:txBody>
      </p:sp>
      <p:pic>
        <p:nvPicPr>
          <p:cNvPr id="3" name="Picture 3">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278738" y="-410912"/>
            <a:ext cx="3095939" cy="2879223"/>
          </a:xfrm>
          <a:prstGeom prst="rect">
            <a:avLst/>
          </a:prstGeom>
        </p:spPr>
      </p:pic>
      <p:grpSp>
        <p:nvGrpSpPr>
          <p:cNvPr id="4" name="Group 4">
            <a:extLst>
              <a:ext uri="{C183D7F6-B498-43B3-948B-1728B52AA6E4}">
                <adec:decorative xmlns:adec="http://schemas.microsoft.com/office/drawing/2017/decorative" val="1"/>
              </a:ext>
            </a:extLst>
          </p:cNvPr>
          <p:cNvGrpSpPr>
            <a:grpSpLocks noChangeAspect="1"/>
          </p:cNvGrpSpPr>
          <p:nvPr/>
        </p:nvGrpSpPr>
        <p:grpSpPr>
          <a:xfrm>
            <a:off x="15734784" y="-229902"/>
            <a:ext cx="878357" cy="920264"/>
            <a:chOff x="1362808" y="6434629"/>
            <a:chExt cx="10990384" cy="11514742"/>
          </a:xfrm>
        </p:grpSpPr>
        <p:sp>
          <p:nvSpPr>
            <p:cNvPr id="5" name="Freeform 5"/>
            <p:cNvSpPr/>
            <p:nvPr/>
          </p:nvSpPr>
          <p:spPr>
            <a:xfrm>
              <a:off x="1362808" y="6434629"/>
              <a:ext cx="10990384" cy="11514742"/>
            </a:xfrm>
            <a:custGeom>
              <a:avLst/>
              <a:gdLst/>
              <a:ahLst/>
              <a:cxnLst/>
              <a:rect l="l" t="t" r="r" b="b"/>
              <a:pathLst>
                <a:path w="10990384" h="11514742">
                  <a:moveTo>
                    <a:pt x="8792" y="5757371"/>
                  </a:moveTo>
                  <a:cubicBezTo>
                    <a:pt x="0" y="7723318"/>
                    <a:pt x="1043775" y="9543701"/>
                    <a:pt x="2744885" y="10529222"/>
                  </a:cubicBezTo>
                  <a:cubicBezTo>
                    <a:pt x="4445994" y="11514742"/>
                    <a:pt x="6544389" y="11514742"/>
                    <a:pt x="8245499" y="10529222"/>
                  </a:cubicBezTo>
                  <a:cubicBezTo>
                    <a:pt x="9946609" y="9543701"/>
                    <a:pt x="10990384" y="7723318"/>
                    <a:pt x="10981592" y="5757371"/>
                  </a:cubicBezTo>
                  <a:cubicBezTo>
                    <a:pt x="10990384" y="3791424"/>
                    <a:pt x="9946609" y="1971041"/>
                    <a:pt x="8245499" y="985520"/>
                  </a:cubicBezTo>
                  <a:cubicBezTo>
                    <a:pt x="6544389" y="0"/>
                    <a:pt x="4445994" y="0"/>
                    <a:pt x="2744885" y="985520"/>
                  </a:cubicBezTo>
                  <a:cubicBezTo>
                    <a:pt x="1043775" y="1971041"/>
                    <a:pt x="0" y="3791424"/>
                    <a:pt x="8792" y="5757371"/>
                  </a:cubicBezTo>
                  <a:close/>
                </a:path>
              </a:pathLst>
            </a:custGeom>
            <a:solidFill>
              <a:srgbClr val="17161C"/>
            </a:solidFill>
          </p:spPr>
          <p:txBody>
            <a:bodyPr/>
            <a:lstStyle/>
            <a:p>
              <a:endParaRPr lang="en-US"/>
            </a:p>
          </p:txBody>
        </p:sp>
      </p:grpSp>
      <p:pic>
        <p:nvPicPr>
          <p:cNvPr id="6" name="Picture 6">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800000" flipV="1">
            <a:off x="8116606" y="7766336"/>
            <a:ext cx="1411572" cy="2520664"/>
          </a:xfrm>
          <a:prstGeom prst="rect">
            <a:avLst/>
          </a:prstGeom>
        </p:spPr>
      </p:pic>
      <p:sp>
        <p:nvSpPr>
          <p:cNvPr id="8" name="Freeform 8">
            <a:extLst>
              <a:ext uri="{C183D7F6-B498-43B3-948B-1728B52AA6E4}">
                <adec:decorative xmlns:adec="http://schemas.microsoft.com/office/drawing/2017/decorative" val="1"/>
              </a:ext>
            </a:extLst>
          </p:cNvPr>
          <p:cNvSpPr/>
          <p:nvPr/>
        </p:nvSpPr>
        <p:spPr>
          <a:xfrm>
            <a:off x="7694680" y="9844727"/>
            <a:ext cx="878357" cy="920264"/>
          </a:xfrm>
          <a:custGeom>
            <a:avLst/>
            <a:gdLst/>
            <a:ahLst/>
            <a:cxnLst/>
            <a:rect l="l" t="t" r="r" b="b"/>
            <a:pathLst>
              <a:path w="10990384" h="11514742">
                <a:moveTo>
                  <a:pt x="8792" y="5757371"/>
                </a:moveTo>
                <a:cubicBezTo>
                  <a:pt x="0" y="7723318"/>
                  <a:pt x="1043775" y="9543701"/>
                  <a:pt x="2744885" y="10529222"/>
                </a:cubicBezTo>
                <a:cubicBezTo>
                  <a:pt x="4445994" y="11514742"/>
                  <a:pt x="6544389" y="11514742"/>
                  <a:pt x="8245499" y="10529222"/>
                </a:cubicBezTo>
                <a:cubicBezTo>
                  <a:pt x="9946609" y="9543701"/>
                  <a:pt x="10990384" y="7723318"/>
                  <a:pt x="10981592" y="5757371"/>
                </a:cubicBezTo>
                <a:cubicBezTo>
                  <a:pt x="10990384" y="3791424"/>
                  <a:pt x="9946609" y="1971041"/>
                  <a:pt x="8245499" y="985520"/>
                </a:cubicBezTo>
                <a:cubicBezTo>
                  <a:pt x="6544389" y="0"/>
                  <a:pt x="4445994" y="0"/>
                  <a:pt x="2744885" y="985520"/>
                </a:cubicBezTo>
                <a:cubicBezTo>
                  <a:pt x="1043775" y="1971041"/>
                  <a:pt x="0" y="3791424"/>
                  <a:pt x="8792" y="5757371"/>
                </a:cubicBezTo>
                <a:close/>
              </a:path>
            </a:pathLst>
          </a:custGeom>
          <a:solidFill>
            <a:srgbClr val="0D876E"/>
          </a:solidFill>
        </p:spPr>
        <p:txBody>
          <a:bodyPr/>
          <a:lstStyle/>
          <a:p>
            <a:endParaRPr lang="en-US"/>
          </a:p>
        </p:txBody>
      </p:sp>
      <p:sp>
        <p:nvSpPr>
          <p:cNvPr id="7" name="Title 6">
            <a:extLst>
              <a:ext uri="{FF2B5EF4-FFF2-40B4-BE49-F238E27FC236}">
                <a16:creationId xmlns:a16="http://schemas.microsoft.com/office/drawing/2014/main" id="{B41D765D-CC88-1652-C6AB-0E168CC8D714}"/>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US"/>
              <a:t>Ability Central Introduction</a:t>
            </a:r>
          </a:p>
        </p:txBody>
      </p:sp>
      <p:sp>
        <p:nvSpPr>
          <p:cNvPr id="10" name="TextBox 10"/>
          <p:cNvSpPr txBox="1"/>
          <p:nvPr/>
        </p:nvSpPr>
        <p:spPr>
          <a:xfrm>
            <a:off x="1041434" y="1562291"/>
            <a:ext cx="6747365" cy="2285882"/>
          </a:xfrm>
          <a:prstGeom prst="rect">
            <a:avLst/>
          </a:prstGeom>
        </p:spPr>
        <p:txBody>
          <a:bodyPr wrap="square" lIns="0" tIns="0" rIns="0" bIns="0" rtlCol="0" anchor="t">
            <a:spAutoFit/>
          </a:bodyPr>
          <a:lstStyle/>
          <a:p>
            <a:pPr>
              <a:lnSpc>
                <a:spcPts val="6400"/>
              </a:lnSpc>
            </a:pPr>
            <a:r>
              <a:rPr lang="en-US" sz="5400">
                <a:latin typeface="Open Sans Bold"/>
              </a:rPr>
              <a:t>Who We Are</a:t>
            </a:r>
            <a:endParaRPr lang="en-US" sz="5400">
              <a:latin typeface="Open Sans Bold"/>
              <a:ea typeface="Open Sans Bold"/>
              <a:cs typeface="Open Sans Bold"/>
            </a:endParaRPr>
          </a:p>
          <a:p>
            <a:pPr>
              <a:lnSpc>
                <a:spcPts val="3919"/>
              </a:lnSpc>
              <a:spcBef>
                <a:spcPct val="0"/>
              </a:spcBef>
            </a:pPr>
            <a:r>
              <a:rPr lang="en-US" sz="2800">
                <a:solidFill>
                  <a:prstClr val="black"/>
                </a:solidFill>
                <a:latin typeface="Roboto"/>
              </a:rPr>
              <a:t>Ability Central is a nonprofit organization that funds disability-focused programs and projects in the state of California. </a:t>
            </a:r>
            <a:endParaRPr lang="en-US" sz="2800">
              <a:solidFill>
                <a:prstClr val="black"/>
              </a:solidFill>
              <a:latin typeface="Roboto"/>
              <a:ea typeface="Roboto"/>
              <a:cs typeface="Roboto"/>
            </a:endParaRPr>
          </a:p>
        </p:txBody>
      </p:sp>
      <p:sp>
        <p:nvSpPr>
          <p:cNvPr id="9" name="TextBox 9"/>
          <p:cNvSpPr txBox="1"/>
          <p:nvPr/>
        </p:nvSpPr>
        <p:spPr>
          <a:xfrm>
            <a:off x="10012332" y="1477953"/>
            <a:ext cx="6444501" cy="3502562"/>
          </a:xfrm>
          <a:prstGeom prst="rect">
            <a:avLst/>
          </a:prstGeom>
        </p:spPr>
        <p:txBody>
          <a:bodyPr lIns="0" tIns="0" rIns="0" bIns="0" rtlCol="0" anchor="t">
            <a:spAutoFit/>
          </a:bodyPr>
          <a:lstStyle/>
          <a:p>
            <a:pPr>
              <a:lnSpc>
                <a:spcPts val="7629"/>
              </a:lnSpc>
              <a:spcBef>
                <a:spcPct val="0"/>
              </a:spcBef>
            </a:pPr>
            <a:r>
              <a:rPr lang="en-US" sz="5449">
                <a:solidFill>
                  <a:schemeClr val="bg1"/>
                </a:solidFill>
                <a:latin typeface="Open Sans Bold"/>
              </a:rPr>
              <a:t>Our Mission </a:t>
            </a:r>
          </a:p>
          <a:p>
            <a:pPr>
              <a:lnSpc>
                <a:spcPts val="4029"/>
              </a:lnSpc>
              <a:spcBef>
                <a:spcPct val="0"/>
              </a:spcBef>
            </a:pPr>
            <a:r>
              <a:rPr lang="en-US" sz="2800">
                <a:solidFill>
                  <a:schemeClr val="bg1"/>
                </a:solidFill>
                <a:latin typeface="Roboto"/>
                <a:ea typeface="Roboto"/>
                <a:cs typeface="Roboto"/>
              </a:rPr>
              <a:t>To serve as a resource, convener, and educator working collaboratively to ensure that people who are Deaf, disabled, and neurodivergent can communicate and access information.</a:t>
            </a:r>
            <a:endParaRPr lang="en-US" sz="2800">
              <a:solidFill>
                <a:schemeClr val="bg1"/>
              </a:solidFill>
              <a:cs typeface="Calibri"/>
            </a:endParaRPr>
          </a:p>
        </p:txBody>
      </p:sp>
      <p:sp>
        <p:nvSpPr>
          <p:cNvPr id="14" name="TextBox 13">
            <a:extLst>
              <a:ext uri="{FF2B5EF4-FFF2-40B4-BE49-F238E27FC236}">
                <a16:creationId xmlns:a16="http://schemas.microsoft.com/office/drawing/2014/main" id="{6E0DEE68-CE84-BB3C-FFFB-27B3BA0F8B0C}"/>
              </a:ext>
            </a:extLst>
          </p:cNvPr>
          <p:cNvSpPr txBox="1"/>
          <p:nvPr/>
        </p:nvSpPr>
        <p:spPr>
          <a:xfrm>
            <a:off x="1030622" y="4653643"/>
            <a:ext cx="6756263" cy="4107856"/>
          </a:xfrm>
          <a:prstGeom prst="rect">
            <a:avLst/>
          </a:prstGeom>
          <a:noFill/>
        </p:spPr>
        <p:txBody>
          <a:bodyPr wrap="square" lIns="91440" tIns="45720" rIns="91440" bIns="45720" rtlCol="0" anchor="t">
            <a:spAutoFit/>
          </a:bodyPr>
          <a:lstStyle/>
          <a:p>
            <a:pPr lvl="0">
              <a:lnSpc>
                <a:spcPts val="7629"/>
              </a:lnSpc>
              <a:spcBef>
                <a:spcPct val="0"/>
              </a:spcBef>
            </a:pPr>
            <a:r>
              <a:rPr lang="en-US" sz="5449">
                <a:solidFill>
                  <a:srgbClr val="000000"/>
                </a:solidFill>
                <a:latin typeface="Open Sans Bold"/>
              </a:rPr>
              <a:t>Our Programs</a:t>
            </a:r>
          </a:p>
          <a:p>
            <a:pPr lvl="0">
              <a:lnSpc>
                <a:spcPts val="4030"/>
              </a:lnSpc>
              <a:spcBef>
                <a:spcPct val="0"/>
              </a:spcBef>
            </a:pPr>
            <a:r>
              <a:rPr lang="en-US" sz="2800">
                <a:solidFill>
                  <a:srgbClr val="000000"/>
                </a:solidFill>
                <a:latin typeface="Roboto"/>
              </a:rPr>
              <a:t>Ability Central offers funding and technical support to nonprofits serving people with communication disabilities and provides online information and resources about disabilities and communications access.​</a:t>
            </a:r>
            <a:endParaRPr lang="en-US" sz="2800">
              <a:solidFill>
                <a:srgbClr val="000000"/>
              </a:solidFill>
              <a:latin typeface="Roboto"/>
              <a:ea typeface="Roboto"/>
              <a:cs typeface="Roboto"/>
            </a:endParaRPr>
          </a:p>
        </p:txBody>
      </p:sp>
      <p:sp>
        <p:nvSpPr>
          <p:cNvPr id="12" name="TextBox 12"/>
          <p:cNvSpPr txBox="1"/>
          <p:nvPr/>
        </p:nvSpPr>
        <p:spPr>
          <a:xfrm>
            <a:off x="10062570" y="5633058"/>
            <a:ext cx="6708584" cy="3290068"/>
          </a:xfrm>
          <a:prstGeom prst="rect">
            <a:avLst/>
          </a:prstGeom>
        </p:spPr>
        <p:txBody>
          <a:bodyPr wrap="square" lIns="0" tIns="0" rIns="0" bIns="0" rtlCol="0" anchor="t">
            <a:spAutoFit/>
          </a:bodyPr>
          <a:lstStyle/>
          <a:p>
            <a:pPr>
              <a:lnSpc>
                <a:spcPts val="6400"/>
              </a:lnSpc>
            </a:pPr>
            <a:r>
              <a:rPr lang="en-US" sz="5333">
                <a:solidFill>
                  <a:srgbClr val="FFFFFF"/>
                </a:solidFill>
                <a:latin typeface="Open Sans Bold"/>
              </a:rPr>
              <a:t>Our Vision</a:t>
            </a:r>
          </a:p>
          <a:p>
            <a:pPr>
              <a:lnSpc>
                <a:spcPts val="3919"/>
              </a:lnSpc>
              <a:spcBef>
                <a:spcPct val="0"/>
              </a:spcBef>
            </a:pPr>
            <a:r>
              <a:rPr lang="en-US" sz="2800">
                <a:solidFill>
                  <a:srgbClr val="FFFFFF"/>
                </a:solidFill>
                <a:latin typeface="Roboto"/>
                <a:ea typeface="Roboto"/>
                <a:cs typeface="Roboto"/>
              </a:rPr>
              <a:t>A world where all people have equitable access to communication, empowering them to realize their fundamental right and ability to receive information and express themselves.</a:t>
            </a:r>
            <a:endParaRPr lang="en-US" sz="2800">
              <a:solidFill>
                <a:srgbClr val="FFFFFF"/>
              </a:solidFill>
              <a:cs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7F4FA"/>
        </a:solidFill>
        <a:effectLst/>
      </p:bgPr>
    </p:bg>
    <p:spTree>
      <p:nvGrpSpPr>
        <p:cNvPr id="1" name=""/>
        <p:cNvGrpSpPr/>
        <p:nvPr/>
      </p:nvGrpSpPr>
      <p:grpSpPr>
        <a:xfrm>
          <a:off x="0" y="0"/>
          <a:ext cx="0" cy="0"/>
          <a:chOff x="0" y="0"/>
          <a:chExt cx="0" cy="0"/>
        </a:xfrm>
      </p:grpSpPr>
      <p:pic>
        <p:nvPicPr>
          <p:cNvPr id="2" name="Picture 2">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800000">
            <a:off x="1219200" y="2264277"/>
            <a:ext cx="3095939" cy="2879223"/>
          </a:xfrm>
          <a:prstGeom prst="rect">
            <a:avLst/>
          </a:prstGeom>
        </p:spPr>
      </p:pic>
      <p:grpSp>
        <p:nvGrpSpPr>
          <p:cNvPr id="3" name="Group 3">
            <a:extLst>
              <a:ext uri="{C183D7F6-B498-43B3-948B-1728B52AA6E4}">
                <adec:decorative xmlns:adec="http://schemas.microsoft.com/office/drawing/2017/decorative" val="1"/>
              </a:ext>
            </a:extLst>
          </p:cNvPr>
          <p:cNvGrpSpPr>
            <a:grpSpLocks noChangeAspect="1"/>
          </p:cNvGrpSpPr>
          <p:nvPr/>
        </p:nvGrpSpPr>
        <p:grpSpPr>
          <a:xfrm rot="-10800000">
            <a:off x="1721326" y="2787220"/>
            <a:ext cx="701262" cy="734720"/>
            <a:chOff x="1362808" y="6434629"/>
            <a:chExt cx="10990384" cy="11514742"/>
          </a:xfrm>
        </p:grpSpPr>
        <p:sp>
          <p:nvSpPr>
            <p:cNvPr id="4" name="Freeform 4"/>
            <p:cNvSpPr/>
            <p:nvPr/>
          </p:nvSpPr>
          <p:spPr>
            <a:xfrm>
              <a:off x="1362808" y="6434629"/>
              <a:ext cx="10990384" cy="11514742"/>
            </a:xfrm>
            <a:custGeom>
              <a:avLst/>
              <a:gdLst/>
              <a:ahLst/>
              <a:cxnLst/>
              <a:rect l="l" t="t" r="r" b="b"/>
              <a:pathLst>
                <a:path w="10990384" h="11514742">
                  <a:moveTo>
                    <a:pt x="8792" y="5757371"/>
                  </a:moveTo>
                  <a:cubicBezTo>
                    <a:pt x="0" y="7723318"/>
                    <a:pt x="1043775" y="9543701"/>
                    <a:pt x="2744885" y="10529222"/>
                  </a:cubicBezTo>
                  <a:cubicBezTo>
                    <a:pt x="4445994" y="11514742"/>
                    <a:pt x="6544389" y="11514742"/>
                    <a:pt x="8245499" y="10529222"/>
                  </a:cubicBezTo>
                  <a:cubicBezTo>
                    <a:pt x="9946609" y="9543701"/>
                    <a:pt x="10990384" y="7723318"/>
                    <a:pt x="10981592" y="5757371"/>
                  </a:cubicBezTo>
                  <a:cubicBezTo>
                    <a:pt x="10990384" y="3791424"/>
                    <a:pt x="9946609" y="1971041"/>
                    <a:pt x="8245499" y="985520"/>
                  </a:cubicBezTo>
                  <a:cubicBezTo>
                    <a:pt x="6544389" y="0"/>
                    <a:pt x="4445994" y="0"/>
                    <a:pt x="2744885" y="985520"/>
                  </a:cubicBezTo>
                  <a:cubicBezTo>
                    <a:pt x="1043775" y="1971041"/>
                    <a:pt x="0" y="3791424"/>
                    <a:pt x="8792" y="5757371"/>
                  </a:cubicBezTo>
                  <a:close/>
                </a:path>
              </a:pathLst>
            </a:custGeom>
            <a:solidFill>
              <a:srgbClr val="156052"/>
            </a:solidFill>
          </p:spPr>
          <p:txBody>
            <a:bodyPr/>
            <a:lstStyle/>
            <a:p>
              <a:endParaRPr lang="en-US"/>
            </a:p>
          </p:txBody>
        </p:sp>
      </p:grpSp>
      <p:pic>
        <p:nvPicPr>
          <p:cNvPr id="5" name="Picture 5">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800000">
            <a:off x="1219200" y="5717999"/>
            <a:ext cx="3095939" cy="2879223"/>
          </a:xfrm>
          <a:prstGeom prst="rect">
            <a:avLst/>
          </a:prstGeom>
        </p:spPr>
      </p:pic>
      <p:pic>
        <p:nvPicPr>
          <p:cNvPr id="6" name="Picture 6">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2422588" y="6907444"/>
            <a:ext cx="1892551" cy="3379556"/>
          </a:xfrm>
          <a:prstGeom prst="rect">
            <a:avLst/>
          </a:prstGeom>
        </p:spPr>
      </p:pic>
      <p:sp>
        <p:nvSpPr>
          <p:cNvPr id="7" name="TextBox 7"/>
          <p:cNvSpPr txBox="1">
            <a:spLocks noGrp="1"/>
          </p:cNvSpPr>
          <p:nvPr>
            <p:ph type="title" idx="4294967295"/>
          </p:nvPr>
        </p:nvSpPr>
        <p:spPr>
          <a:xfrm>
            <a:off x="1028700" y="623887"/>
            <a:ext cx="7870696" cy="8191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6599"/>
              </a:lnSpc>
              <a:spcBef>
                <a:spcPts val="0"/>
              </a:spcBef>
              <a:spcAft>
                <a:spcPts val="0"/>
              </a:spcAft>
              <a:buClrTx/>
              <a:buSzTx/>
              <a:buFontTx/>
              <a:buNone/>
              <a:tabLst/>
              <a:defRPr/>
            </a:pPr>
            <a:r>
              <a:rPr kumimoji="0" lang="en-US" sz="5499" b="0" i="0" u="none" strike="noStrike" kern="1200" cap="none" spc="0" normalizeH="0" baseline="0" noProof="0">
                <a:ln>
                  <a:noFill/>
                </a:ln>
                <a:solidFill>
                  <a:srgbClr val="17161C"/>
                </a:solidFill>
                <a:effectLst/>
                <a:uLnTx/>
                <a:uFillTx/>
                <a:latin typeface="Open Sans Bold"/>
                <a:ea typeface="+mn-ea"/>
                <a:cs typeface="+mn-cs"/>
              </a:rPr>
              <a:t>Context Clues</a:t>
            </a:r>
          </a:p>
        </p:txBody>
      </p:sp>
      <p:grpSp>
        <p:nvGrpSpPr>
          <p:cNvPr id="20" name="Group 8" descr="Faulty Foundations">
            <a:extLst>
              <a:ext uri="{FF2B5EF4-FFF2-40B4-BE49-F238E27FC236}">
                <a16:creationId xmlns:a16="http://schemas.microsoft.com/office/drawing/2014/main" id="{9831A01F-B404-9625-AF43-BEC387ECBD0E}"/>
              </a:ext>
            </a:extLst>
          </p:cNvPr>
          <p:cNvGrpSpPr/>
          <p:nvPr/>
        </p:nvGrpSpPr>
        <p:grpSpPr>
          <a:xfrm>
            <a:off x="5464952" y="2264276"/>
            <a:ext cx="5712092" cy="2743960"/>
            <a:chOff x="0" y="0"/>
            <a:chExt cx="7616123" cy="3658610"/>
          </a:xfrm>
        </p:grpSpPr>
        <p:sp>
          <p:nvSpPr>
            <p:cNvPr id="21" name="TextBox 9">
              <a:extLst>
                <a:ext uri="{FF2B5EF4-FFF2-40B4-BE49-F238E27FC236}">
                  <a16:creationId xmlns:a16="http://schemas.microsoft.com/office/drawing/2014/main" id="{0F2BB76D-66F0-ECB2-93B9-1BB379B3931B}"/>
                </a:ext>
              </a:extLst>
            </p:cNvPr>
            <p:cNvSpPr txBox="1"/>
            <p:nvPr/>
          </p:nvSpPr>
          <p:spPr>
            <a:xfrm>
              <a:off x="0" y="0"/>
              <a:ext cx="7616123" cy="820566"/>
            </a:xfrm>
            <a:prstGeom prst="rect">
              <a:avLst/>
            </a:prstGeom>
          </p:spPr>
          <p:txBody>
            <a:bodyPr lIns="0" tIns="0" rIns="0" bIns="0" rtlCol="0" anchor="t">
              <a:spAutoFit/>
            </a:bodyPr>
            <a:lstStyle/>
            <a:p>
              <a:r>
                <a:rPr lang="en-US" sz="3999">
                  <a:solidFill>
                    <a:srgbClr val="17161C"/>
                  </a:solidFill>
                  <a:latin typeface="Open Sans Bold"/>
                </a:rPr>
                <a:t>Faulty Foundations</a:t>
              </a:r>
              <a:endParaRPr lang="en-US">
                <a:ea typeface="Calibri"/>
                <a:cs typeface="Calibri"/>
              </a:endParaRPr>
            </a:p>
          </p:txBody>
        </p:sp>
        <p:sp>
          <p:nvSpPr>
            <p:cNvPr id="23" name="TextBox 10">
              <a:extLst>
                <a:ext uri="{FF2B5EF4-FFF2-40B4-BE49-F238E27FC236}">
                  <a16:creationId xmlns:a16="http://schemas.microsoft.com/office/drawing/2014/main" id="{191C418F-C2A9-52FB-770F-81EF4BBB0927}"/>
                </a:ext>
              </a:extLst>
            </p:cNvPr>
            <p:cNvSpPr txBox="1"/>
            <p:nvPr/>
          </p:nvSpPr>
          <p:spPr>
            <a:xfrm>
              <a:off x="0" y="991213"/>
              <a:ext cx="7616123" cy="2667397"/>
            </a:xfrm>
            <a:prstGeom prst="rect">
              <a:avLst/>
            </a:prstGeom>
          </p:spPr>
          <p:txBody>
            <a:bodyPr lIns="0" tIns="0" rIns="0" bIns="0" rtlCol="0" anchor="t">
              <a:spAutoFit/>
            </a:bodyPr>
            <a:lstStyle/>
            <a:p>
              <a:r>
                <a:rPr lang="en-US" sz="2600">
                  <a:solidFill>
                    <a:srgbClr val="17161C"/>
                  </a:solidFill>
                  <a:latin typeface="Roboto"/>
                  <a:ea typeface="Roboto"/>
                  <a:cs typeface="Roboto"/>
                </a:rPr>
                <a:t>Last fall we presented, “Overlooked and Underfunded,” where we explored the complicated past between disabled individuals and American philanthropy and the lasting results.</a:t>
              </a:r>
              <a:endParaRPr lang="en-US" sz="2600">
                <a:latin typeface="Roboto"/>
                <a:ea typeface="Roboto"/>
                <a:cs typeface="Roboto"/>
              </a:endParaRPr>
            </a:p>
          </p:txBody>
        </p:sp>
      </p:grpSp>
      <p:grpSp>
        <p:nvGrpSpPr>
          <p:cNvPr id="8" name="Group 8" descr="Today's Landscape"/>
          <p:cNvGrpSpPr/>
          <p:nvPr/>
        </p:nvGrpSpPr>
        <p:grpSpPr>
          <a:xfrm>
            <a:off x="11781740" y="2193147"/>
            <a:ext cx="5712092" cy="2705486"/>
            <a:chOff x="0" y="0"/>
            <a:chExt cx="7616123" cy="3607313"/>
          </a:xfrm>
        </p:grpSpPr>
        <p:sp>
          <p:nvSpPr>
            <p:cNvPr id="9" name="TextBox 9"/>
            <p:cNvSpPr txBox="1"/>
            <p:nvPr/>
          </p:nvSpPr>
          <p:spPr>
            <a:xfrm>
              <a:off x="0" y="0"/>
              <a:ext cx="7616123" cy="820566"/>
            </a:xfrm>
            <a:prstGeom prst="rect">
              <a:avLst/>
            </a:prstGeom>
          </p:spPr>
          <p:txBody>
            <a:bodyPr lIns="0" tIns="0" rIns="0" bIns="0" rtlCol="0" anchor="t">
              <a:spAutoFit/>
            </a:bodyPr>
            <a:lstStyle/>
            <a:p>
              <a:r>
                <a:rPr lang="en-US" sz="3999">
                  <a:solidFill>
                    <a:srgbClr val="17161C"/>
                  </a:solidFill>
                  <a:latin typeface="Open Sans Bold"/>
                </a:rPr>
                <a:t>Today’s Landscape</a:t>
              </a:r>
              <a:endParaRPr lang="en-US">
                <a:ea typeface="Calibri"/>
                <a:cs typeface="Calibri"/>
              </a:endParaRPr>
            </a:p>
          </p:txBody>
        </p:sp>
        <p:sp>
          <p:nvSpPr>
            <p:cNvPr id="10" name="TextBox 10"/>
            <p:cNvSpPr txBox="1"/>
            <p:nvPr/>
          </p:nvSpPr>
          <p:spPr>
            <a:xfrm>
              <a:off x="0" y="991213"/>
              <a:ext cx="7616123" cy="2616100"/>
            </a:xfrm>
            <a:prstGeom prst="rect">
              <a:avLst/>
            </a:prstGeom>
          </p:spPr>
          <p:txBody>
            <a:bodyPr lIns="0" tIns="0" rIns="0" bIns="0" rtlCol="0" anchor="t">
              <a:spAutoFit/>
            </a:bodyPr>
            <a:lstStyle/>
            <a:p>
              <a:pPr>
                <a:spcBef>
                  <a:spcPct val="0"/>
                </a:spcBef>
              </a:pPr>
              <a:r>
                <a:rPr lang="en-US" sz="2550">
                  <a:solidFill>
                    <a:srgbClr val="17161C"/>
                  </a:solidFill>
                  <a:latin typeface="Roboto"/>
                </a:rPr>
                <a:t>General disability funding receives only two cents for every foundation dollar awarded, with disability rights and social justice funding getting only one cent for every 10 dollars.</a:t>
              </a:r>
              <a:endParaRPr lang="en-US" sz="2550">
                <a:ea typeface="Calibri"/>
                <a:cs typeface="Calibri"/>
              </a:endParaRPr>
            </a:p>
          </p:txBody>
        </p:sp>
      </p:grpSp>
      <p:grpSp>
        <p:nvGrpSpPr>
          <p:cNvPr id="14" name="Group 14" descr="From Compliance to Culture"/>
          <p:cNvGrpSpPr/>
          <p:nvPr/>
        </p:nvGrpSpPr>
        <p:grpSpPr>
          <a:xfrm>
            <a:off x="5464952" y="5696331"/>
            <a:ext cx="5712092" cy="3344032"/>
            <a:chOff x="0" y="0"/>
            <a:chExt cx="7616123" cy="4458712"/>
          </a:xfrm>
        </p:grpSpPr>
        <p:sp>
          <p:nvSpPr>
            <p:cNvPr id="15" name="TextBox 15"/>
            <p:cNvSpPr txBox="1"/>
            <p:nvPr/>
          </p:nvSpPr>
          <p:spPr>
            <a:xfrm>
              <a:off x="0" y="0"/>
              <a:ext cx="7616123" cy="1641134"/>
            </a:xfrm>
            <a:prstGeom prst="rect">
              <a:avLst/>
            </a:prstGeom>
          </p:spPr>
          <p:txBody>
            <a:bodyPr lIns="0" tIns="0" rIns="0" bIns="0" rtlCol="0" anchor="t">
              <a:spAutoFit/>
            </a:bodyPr>
            <a:lstStyle/>
            <a:p>
              <a:r>
                <a:rPr lang="en-US" sz="3999">
                  <a:solidFill>
                    <a:srgbClr val="17161C"/>
                  </a:solidFill>
                  <a:latin typeface="Open Sans Bold"/>
                </a:rPr>
                <a:t>From Compliance to Culture</a:t>
              </a:r>
              <a:endParaRPr lang="en-US">
                <a:ea typeface="Calibri"/>
                <a:cs typeface="Calibri"/>
              </a:endParaRPr>
            </a:p>
          </p:txBody>
        </p:sp>
        <p:sp>
          <p:nvSpPr>
            <p:cNvPr id="16" name="TextBox 16"/>
            <p:cNvSpPr txBox="1"/>
            <p:nvPr/>
          </p:nvSpPr>
          <p:spPr>
            <a:xfrm>
              <a:off x="0" y="1791313"/>
              <a:ext cx="7616123" cy="2667399"/>
            </a:xfrm>
            <a:prstGeom prst="rect">
              <a:avLst/>
            </a:prstGeom>
          </p:spPr>
          <p:txBody>
            <a:bodyPr lIns="0" tIns="0" rIns="0" bIns="0" rtlCol="0" anchor="t">
              <a:spAutoFit/>
            </a:bodyPr>
            <a:lstStyle/>
            <a:p>
              <a:pPr>
                <a:spcBef>
                  <a:spcPct val="0"/>
                </a:spcBef>
              </a:pPr>
              <a:r>
                <a:rPr lang="en-US" sz="2600">
                  <a:solidFill>
                    <a:srgbClr val="17161C"/>
                  </a:solidFill>
                  <a:latin typeface="Roboto"/>
                </a:rPr>
                <a:t>We have laws that ensure rights, but that doesn’t cut it. Approaching disability as a social demographic and addressing inaccessible practices can fill the gaps. </a:t>
              </a:r>
              <a:endParaRPr lang="en-US">
                <a:ea typeface="Calibri"/>
                <a:cs typeface="Calibri"/>
              </a:endParaRPr>
            </a:p>
          </p:txBody>
        </p:sp>
      </p:grpSp>
      <p:grpSp>
        <p:nvGrpSpPr>
          <p:cNvPr id="17" name="Group 17" descr="Take an Intersectional Approach"/>
          <p:cNvGrpSpPr/>
          <p:nvPr/>
        </p:nvGrpSpPr>
        <p:grpSpPr>
          <a:xfrm>
            <a:off x="11595334" y="5696330"/>
            <a:ext cx="5712092" cy="3325347"/>
            <a:chOff x="0" y="0"/>
            <a:chExt cx="7616123" cy="2721979"/>
          </a:xfrm>
        </p:grpSpPr>
        <p:sp>
          <p:nvSpPr>
            <p:cNvPr id="18" name="TextBox 18"/>
            <p:cNvSpPr txBox="1"/>
            <p:nvPr/>
          </p:nvSpPr>
          <p:spPr>
            <a:xfrm>
              <a:off x="0" y="0"/>
              <a:ext cx="7616123" cy="995131"/>
            </a:xfrm>
            <a:prstGeom prst="rect">
              <a:avLst/>
            </a:prstGeom>
          </p:spPr>
          <p:txBody>
            <a:bodyPr lIns="0" tIns="0" rIns="0" bIns="0" rtlCol="0" anchor="t">
              <a:spAutoFit/>
            </a:bodyPr>
            <a:lstStyle/>
            <a:p>
              <a:r>
                <a:rPr lang="en-US" sz="3950">
                  <a:solidFill>
                    <a:srgbClr val="17161C"/>
                  </a:solidFill>
                  <a:latin typeface="Open Sans Bold"/>
                </a:rPr>
                <a:t>Take an Intentional Approach</a:t>
              </a:r>
              <a:endParaRPr lang="en-US">
                <a:ea typeface="Calibri"/>
                <a:cs typeface="Calibri"/>
              </a:endParaRPr>
            </a:p>
          </p:txBody>
        </p:sp>
        <p:sp>
          <p:nvSpPr>
            <p:cNvPr id="19" name="TextBox 19"/>
            <p:cNvSpPr txBox="1"/>
            <p:nvPr/>
          </p:nvSpPr>
          <p:spPr>
            <a:xfrm>
              <a:off x="0" y="1115913"/>
              <a:ext cx="7616123" cy="1606066"/>
            </a:xfrm>
            <a:prstGeom prst="rect">
              <a:avLst/>
            </a:prstGeom>
          </p:spPr>
          <p:txBody>
            <a:bodyPr lIns="0" tIns="0" rIns="0" bIns="0" rtlCol="0" anchor="t">
              <a:spAutoFit/>
            </a:bodyPr>
            <a:lstStyle/>
            <a:p>
              <a:pPr>
                <a:spcBef>
                  <a:spcPct val="0"/>
                </a:spcBef>
              </a:pPr>
              <a:r>
                <a:rPr lang="en-US" sz="2550">
                  <a:solidFill>
                    <a:srgbClr val="17161C"/>
                  </a:solidFill>
                  <a:latin typeface="Roboto"/>
                </a:rPr>
                <a:t>Accessibility and inclusion aren’t going to happen overnight; there isn’t a one-size-fits-all approach. The best strategies include evaluation and adjustment when necessary. </a:t>
              </a:r>
              <a:endParaRPr lang="en-US">
                <a:ea typeface="Calibri"/>
                <a:cs typeface="Calibri"/>
              </a:endParaRPr>
            </a:p>
          </p:txBody>
        </p:sp>
      </p:grpSp>
    </p:spTree>
    <p:extLst>
      <p:ext uri="{BB962C8B-B14F-4D97-AF65-F5344CB8AC3E}">
        <p14:creationId xmlns:p14="http://schemas.microsoft.com/office/powerpoint/2010/main" val="4023213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56052"/>
        </a:solidFill>
        <a:effectLst/>
      </p:bgPr>
    </p:bg>
    <p:spTree>
      <p:nvGrpSpPr>
        <p:cNvPr id="1" name=""/>
        <p:cNvGrpSpPr/>
        <p:nvPr/>
      </p:nvGrpSpPr>
      <p:grpSpPr>
        <a:xfrm>
          <a:off x="0" y="0"/>
          <a:ext cx="0" cy="0"/>
          <a:chOff x="0" y="0"/>
          <a:chExt cx="0" cy="0"/>
        </a:xfrm>
      </p:grpSpPr>
      <p:sp>
        <p:nvSpPr>
          <p:cNvPr id="2" name="TextBox 2"/>
          <p:cNvSpPr txBox="1">
            <a:spLocks noGrp="1"/>
          </p:cNvSpPr>
          <p:nvPr>
            <p:ph type="title" idx="4294967295"/>
          </p:nvPr>
        </p:nvSpPr>
        <p:spPr>
          <a:xfrm>
            <a:off x="4366727" y="4156050"/>
            <a:ext cx="11057757" cy="19749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ts val="7699"/>
              </a:lnSpc>
              <a:defRPr/>
            </a:pPr>
            <a:r>
              <a:rPr kumimoji="0" lang="en-US" sz="7000" b="1" i="0" u="none" strike="noStrike" kern="1200" cap="none" spc="0" normalizeH="0" baseline="0" noProof="0">
                <a:ln>
                  <a:noFill/>
                </a:ln>
                <a:solidFill>
                  <a:srgbClr val="FFFFFF"/>
                </a:solidFill>
                <a:effectLst/>
                <a:uLnTx/>
                <a:uFillTx/>
                <a:latin typeface="Open Sans"/>
                <a:ea typeface="Open Sans"/>
                <a:cs typeface="Open Sans"/>
              </a:rPr>
              <a:t>Authentic Disability Inclusion</a:t>
            </a:r>
            <a:r>
              <a:rPr lang="en-US" sz="7000" b="1">
                <a:solidFill>
                  <a:srgbClr val="FFFFFF"/>
                </a:solidFill>
                <a:latin typeface="Open Sans"/>
                <a:ea typeface="Open Sans"/>
                <a:cs typeface="Open Sans"/>
              </a:rPr>
              <a:t> </a:t>
            </a:r>
            <a:endParaRPr lang="en-US" sz="7000" b="1" i="0" u="none" strike="noStrike" kern="1200" cap="none" spc="0" normalizeH="0" baseline="0" noProof="0">
              <a:ln>
                <a:noFill/>
              </a:ln>
              <a:solidFill>
                <a:srgbClr val="FFFFFF"/>
              </a:solidFill>
              <a:effectLst/>
              <a:uLnTx/>
              <a:uFillTx/>
              <a:latin typeface="Open Sans"/>
              <a:ea typeface="Open Sans"/>
              <a:cs typeface="Open Sans"/>
            </a:endParaRPr>
          </a:p>
        </p:txBody>
      </p:sp>
      <p:pic>
        <p:nvPicPr>
          <p:cNvPr id="3" name="Picture 3">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6200000">
            <a:off x="425758" y="2710983"/>
            <a:ext cx="3116349" cy="2898219"/>
          </a:xfrm>
          <a:prstGeom prst="rect">
            <a:avLst/>
          </a:prstGeom>
        </p:spPr>
      </p:pic>
      <p:grpSp>
        <p:nvGrpSpPr>
          <p:cNvPr id="4" name="Group 4">
            <a:extLst>
              <a:ext uri="{C183D7F6-B498-43B3-948B-1728B52AA6E4}">
                <adec:decorative xmlns:adec="http://schemas.microsoft.com/office/drawing/2017/decorative" val="1"/>
              </a:ext>
            </a:extLst>
          </p:cNvPr>
          <p:cNvGrpSpPr>
            <a:grpSpLocks noChangeAspect="1"/>
          </p:cNvGrpSpPr>
          <p:nvPr/>
        </p:nvGrpSpPr>
        <p:grpSpPr>
          <a:xfrm rot="-10800000">
            <a:off x="-362384" y="4996825"/>
            <a:ext cx="1378463" cy="1444231"/>
            <a:chOff x="1362808" y="6434629"/>
            <a:chExt cx="10990384" cy="11514742"/>
          </a:xfrm>
        </p:grpSpPr>
        <p:sp>
          <p:nvSpPr>
            <p:cNvPr id="5" name="Freeform 5"/>
            <p:cNvSpPr/>
            <p:nvPr/>
          </p:nvSpPr>
          <p:spPr>
            <a:xfrm>
              <a:off x="1362808" y="6434629"/>
              <a:ext cx="10990384" cy="11514742"/>
            </a:xfrm>
            <a:custGeom>
              <a:avLst/>
              <a:gdLst/>
              <a:ahLst/>
              <a:cxnLst/>
              <a:rect l="l" t="t" r="r" b="b"/>
              <a:pathLst>
                <a:path w="10990384" h="11514742">
                  <a:moveTo>
                    <a:pt x="8792" y="5757371"/>
                  </a:moveTo>
                  <a:cubicBezTo>
                    <a:pt x="0" y="7723318"/>
                    <a:pt x="1043775" y="9543701"/>
                    <a:pt x="2744885" y="10529222"/>
                  </a:cubicBezTo>
                  <a:cubicBezTo>
                    <a:pt x="4445994" y="11514742"/>
                    <a:pt x="6544389" y="11514742"/>
                    <a:pt x="8245499" y="10529222"/>
                  </a:cubicBezTo>
                  <a:cubicBezTo>
                    <a:pt x="9946609" y="9543701"/>
                    <a:pt x="10990384" y="7723318"/>
                    <a:pt x="10981592" y="5757371"/>
                  </a:cubicBezTo>
                  <a:cubicBezTo>
                    <a:pt x="10990384" y="3791424"/>
                    <a:pt x="9946609" y="1971041"/>
                    <a:pt x="8245499" y="985520"/>
                  </a:cubicBezTo>
                  <a:cubicBezTo>
                    <a:pt x="6544389" y="0"/>
                    <a:pt x="4445994" y="0"/>
                    <a:pt x="2744885" y="985520"/>
                  </a:cubicBezTo>
                  <a:cubicBezTo>
                    <a:pt x="1043775" y="1971041"/>
                    <a:pt x="0" y="3791424"/>
                    <a:pt x="8792" y="5757371"/>
                  </a:cubicBezTo>
                  <a:close/>
                </a:path>
              </a:pathLst>
            </a:custGeom>
            <a:solidFill>
              <a:srgbClr val="8EC243"/>
            </a:solidFill>
          </p:spPr>
          <p:txBody>
            <a:bodyPr/>
            <a:lstStyle/>
            <a:p>
              <a:endParaRPr lang="en-US"/>
            </a:p>
          </p:txBody>
        </p:sp>
      </p:grpSp>
      <p:pic>
        <p:nvPicPr>
          <p:cNvPr id="6" name="Picture 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6200000">
            <a:off x="445201" y="-763765"/>
            <a:ext cx="3116349" cy="2898219"/>
          </a:xfrm>
          <a:prstGeom prst="rect">
            <a:avLst/>
          </a:prstGeom>
        </p:spPr>
      </p:pic>
      <p:grpSp>
        <p:nvGrpSpPr>
          <p:cNvPr id="7" name="Group 7">
            <a:extLst>
              <a:ext uri="{C183D7F6-B498-43B3-948B-1728B52AA6E4}">
                <adec:decorative xmlns:adec="http://schemas.microsoft.com/office/drawing/2017/decorative" val="1"/>
              </a:ext>
            </a:extLst>
          </p:cNvPr>
          <p:cNvGrpSpPr/>
          <p:nvPr/>
        </p:nvGrpSpPr>
        <p:grpSpPr>
          <a:xfrm>
            <a:off x="1014976" y="-2095747"/>
            <a:ext cx="3610896" cy="4718749"/>
            <a:chOff x="0" y="-47625"/>
            <a:chExt cx="660400" cy="863016"/>
          </a:xfrm>
        </p:grpSpPr>
        <p:sp>
          <p:nvSpPr>
            <p:cNvPr id="8" name="Freeform 8"/>
            <p:cNvSpPr/>
            <p:nvPr/>
          </p:nvSpPr>
          <p:spPr>
            <a:xfrm>
              <a:off x="0" y="0"/>
              <a:ext cx="660400" cy="815391"/>
            </a:xfrm>
            <a:custGeom>
              <a:avLst/>
              <a:gdLst/>
              <a:ahLst/>
              <a:cxnLst/>
              <a:rect l="l" t="t" r="r" b="b"/>
              <a:pathLst>
                <a:path w="660400" h="815391">
                  <a:moveTo>
                    <a:pt x="220252" y="796322"/>
                  </a:moveTo>
                  <a:cubicBezTo>
                    <a:pt x="254109" y="807836"/>
                    <a:pt x="292600" y="815391"/>
                    <a:pt x="330378" y="815391"/>
                  </a:cubicBezTo>
                  <a:cubicBezTo>
                    <a:pt x="368157" y="815391"/>
                    <a:pt x="404509" y="808914"/>
                    <a:pt x="438009" y="797401"/>
                  </a:cubicBezTo>
                  <a:cubicBezTo>
                    <a:pt x="438723" y="797041"/>
                    <a:pt x="439435" y="797041"/>
                    <a:pt x="440148" y="796682"/>
                  </a:cubicBezTo>
                  <a:cubicBezTo>
                    <a:pt x="565955" y="750626"/>
                    <a:pt x="658618" y="629012"/>
                    <a:pt x="660400" y="486832"/>
                  </a:cubicBezTo>
                  <a:lnTo>
                    <a:pt x="660400" y="0"/>
                  </a:lnTo>
                  <a:lnTo>
                    <a:pt x="0" y="0"/>
                  </a:lnTo>
                  <a:lnTo>
                    <a:pt x="0" y="486470"/>
                  </a:lnTo>
                  <a:cubicBezTo>
                    <a:pt x="1782" y="629731"/>
                    <a:pt x="93019" y="751346"/>
                    <a:pt x="220252" y="796322"/>
                  </a:cubicBezTo>
                  <a:close/>
                </a:path>
              </a:pathLst>
            </a:custGeom>
            <a:solidFill>
              <a:srgbClr val="0D876E"/>
            </a:solidFill>
          </p:spPr>
          <p:txBody>
            <a:bodyPr/>
            <a:lstStyle/>
            <a:p>
              <a:endParaRPr lang="en-US"/>
            </a:p>
          </p:txBody>
        </p:sp>
        <p:sp>
          <p:nvSpPr>
            <p:cNvPr id="9" name="TextBox 9"/>
            <p:cNvSpPr txBox="1"/>
            <p:nvPr/>
          </p:nvSpPr>
          <p:spPr>
            <a:xfrm>
              <a:off x="0" y="-47625"/>
              <a:ext cx="660400" cy="733425"/>
            </a:xfrm>
            <a:prstGeom prst="rect">
              <a:avLst/>
            </a:prstGeom>
          </p:spPr>
          <p:txBody>
            <a:bodyPr lIns="50800" tIns="50800" rIns="50800" bIns="50800" rtlCol="0" anchor="ctr"/>
            <a:lstStyle/>
            <a:p>
              <a:pPr algn="ctr">
                <a:lnSpc>
                  <a:spcPts val="3499"/>
                </a:lnSpc>
              </a:pP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7F4FA"/>
        </a:solidFill>
        <a:effectLst/>
      </p:bgPr>
    </p:bg>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EE6DCF4-4495-E2EF-3E22-91B79308E3D2}"/>
              </a:ext>
            </a:extLst>
          </p:cNvPr>
          <p:cNvSpPr>
            <a:spLocks noGrp="1"/>
          </p:cNvSpPr>
          <p:nvPr>
            <p:ph type="title" idx="4294967295"/>
          </p:nvPr>
        </p:nvSpPr>
        <p:spPr>
          <a:xfrm>
            <a:off x="457200" y="-1143000"/>
            <a:ext cx="8229600" cy="1143000"/>
          </a:xfrm>
        </p:spPr>
        <p:txBody>
          <a:bodyPr vert="horz" lIns="91440" tIns="45720" rIns="91440" bIns="45720" rtlCol="0" anchor="b">
            <a:normAutofit fontScale="90000"/>
          </a:bodyPr>
          <a:lstStyle/>
          <a:p>
            <a:r>
              <a:rPr lang="en-US"/>
              <a:t>Strategies for Authentic Disability Inclusion</a:t>
            </a:r>
          </a:p>
        </p:txBody>
      </p:sp>
      <p:sp>
        <p:nvSpPr>
          <p:cNvPr id="15" name="TextBox 13">
            <a:extLst>
              <a:ext uri="{FF2B5EF4-FFF2-40B4-BE49-F238E27FC236}">
                <a16:creationId xmlns:a16="http://schemas.microsoft.com/office/drawing/2014/main" id="{81E4EDA0-71AD-0E8E-8757-D953DF51EFC2}"/>
              </a:ext>
              <a:ext uri="{C183D7F6-B498-43B3-948B-1728B52AA6E4}">
                <adec:decorative xmlns:adec="http://schemas.microsoft.com/office/drawing/2017/decorative" val="0"/>
              </a:ext>
            </a:extLst>
          </p:cNvPr>
          <p:cNvSpPr txBox="1"/>
          <p:nvPr/>
        </p:nvSpPr>
        <p:spPr>
          <a:xfrm>
            <a:off x="811633" y="636878"/>
            <a:ext cx="7761601" cy="2873094"/>
          </a:xfrm>
          <a:prstGeom prst="rect">
            <a:avLst/>
          </a:prstGeom>
          <a:noFill/>
        </p:spPr>
        <p:txBody>
          <a:bodyPr wrap="square" lIns="91440" tIns="45720" rIns="91440" bIns="45720" rtlCol="0" anchor="t">
            <a:spAutoFit/>
          </a:bodyPr>
          <a:lstStyle/>
          <a:p>
            <a:r>
              <a:rPr lang="en-US" sz="4400" b="1" i="0" u="none" strike="noStrike" dirty="0">
                <a:solidFill>
                  <a:srgbClr val="17161C"/>
                </a:solidFill>
                <a:effectLst/>
                <a:latin typeface="Open Sans"/>
                <a:ea typeface="Open Sans"/>
                <a:cs typeface="Open Sans"/>
              </a:rPr>
              <a:t>Communicating Your Commitment</a:t>
            </a:r>
          </a:p>
          <a:p>
            <a:pPr>
              <a:lnSpc>
                <a:spcPts val="3773"/>
              </a:lnSpc>
              <a:spcBef>
                <a:spcPct val="0"/>
              </a:spcBef>
            </a:pPr>
            <a:r>
              <a:rPr lang="en-US" sz="2600" dirty="0">
                <a:solidFill>
                  <a:srgbClr val="17161C"/>
                </a:solidFill>
                <a:latin typeface="Roboto"/>
              </a:rPr>
              <a:t>There’s more than one way to let people know that you’re committed to disability inclusion and accessibility. </a:t>
            </a:r>
            <a:endParaRPr lang="en-US" sz="2600" dirty="0">
              <a:solidFill>
                <a:srgbClr val="17161C"/>
              </a:solidFill>
              <a:latin typeface="Roboto"/>
              <a:ea typeface="Roboto"/>
              <a:cs typeface="Roboto"/>
            </a:endParaRPr>
          </a:p>
        </p:txBody>
      </p:sp>
      <p:sp>
        <p:nvSpPr>
          <p:cNvPr id="16" name="TextBox 13">
            <a:extLst>
              <a:ext uri="{FF2B5EF4-FFF2-40B4-BE49-F238E27FC236}">
                <a16:creationId xmlns:a16="http://schemas.microsoft.com/office/drawing/2014/main" id="{3FE33566-5F41-8681-430C-0BF7EF94B244}"/>
              </a:ext>
              <a:ext uri="{C183D7F6-B498-43B3-948B-1728B52AA6E4}">
                <adec:decorative xmlns:adec="http://schemas.microsoft.com/office/drawing/2017/decorative" val="0"/>
              </a:ext>
            </a:extLst>
          </p:cNvPr>
          <p:cNvSpPr txBox="1"/>
          <p:nvPr/>
        </p:nvSpPr>
        <p:spPr>
          <a:xfrm>
            <a:off x="811633" y="3903935"/>
            <a:ext cx="7761601" cy="2671565"/>
          </a:xfrm>
          <a:prstGeom prst="rect">
            <a:avLst/>
          </a:prstGeom>
          <a:noFill/>
        </p:spPr>
        <p:txBody>
          <a:bodyPr wrap="square" lIns="91440" tIns="45720" rIns="91440" bIns="45720" rtlCol="0" anchor="t">
            <a:spAutoFit/>
          </a:bodyPr>
          <a:lstStyle/>
          <a:p>
            <a:pPr lvl="0">
              <a:lnSpc>
                <a:spcPts val="5216"/>
              </a:lnSpc>
            </a:pPr>
            <a:r>
              <a:rPr lang="en-US" sz="4346">
                <a:solidFill>
                  <a:srgbClr val="17161C"/>
                </a:solidFill>
                <a:latin typeface="Open Sans Bold"/>
              </a:rPr>
              <a:t>Within Your Organization</a:t>
            </a:r>
          </a:p>
          <a:p>
            <a:pPr>
              <a:lnSpc>
                <a:spcPts val="3772"/>
              </a:lnSpc>
              <a:spcBef>
                <a:spcPct val="0"/>
              </a:spcBef>
            </a:pPr>
            <a:r>
              <a:rPr lang="en-US" sz="2600">
                <a:solidFill>
                  <a:srgbClr val="17161C"/>
                </a:solidFill>
                <a:latin typeface="Roboto"/>
                <a:ea typeface="+mn-lt"/>
                <a:cs typeface="+mn-lt"/>
              </a:rPr>
              <a:t>Lived experience is an invaluable tool to have on your team and in leadership positions, </a:t>
            </a:r>
            <a:r>
              <a:rPr lang="en-US" sz="2600">
                <a:solidFill>
                  <a:srgbClr val="17161C"/>
                </a:solidFill>
                <a:latin typeface="Roboto"/>
              </a:rPr>
              <a:t>from executive staff and board members, to advisory groups. </a:t>
            </a:r>
            <a:endParaRPr lang="en-US" sz="2600">
              <a:solidFill>
                <a:srgbClr val="17161C"/>
              </a:solidFill>
              <a:latin typeface="Roboto"/>
              <a:ea typeface="Roboto"/>
              <a:cs typeface="Roboto"/>
            </a:endParaRPr>
          </a:p>
        </p:txBody>
      </p:sp>
      <p:sp>
        <p:nvSpPr>
          <p:cNvPr id="19" name="TextBox 13">
            <a:extLst>
              <a:ext uri="{FF2B5EF4-FFF2-40B4-BE49-F238E27FC236}">
                <a16:creationId xmlns:a16="http://schemas.microsoft.com/office/drawing/2014/main" id="{D2362999-FE32-6FA4-EC78-09CEFB0D0BB0}"/>
              </a:ext>
              <a:ext uri="{C183D7F6-B498-43B3-948B-1728B52AA6E4}">
                <adec:decorative xmlns:adec="http://schemas.microsoft.com/office/drawing/2017/decorative" val="0"/>
              </a:ext>
            </a:extLst>
          </p:cNvPr>
          <p:cNvSpPr txBox="1"/>
          <p:nvPr/>
        </p:nvSpPr>
        <p:spPr>
          <a:xfrm>
            <a:off x="811632" y="7085997"/>
            <a:ext cx="7577905" cy="2182649"/>
          </a:xfrm>
          <a:prstGeom prst="rect">
            <a:avLst/>
          </a:prstGeom>
          <a:noFill/>
        </p:spPr>
        <p:txBody>
          <a:bodyPr wrap="square" lIns="91440" tIns="45720" rIns="91440" bIns="45720" rtlCol="0" anchor="t">
            <a:spAutoFit/>
          </a:bodyPr>
          <a:lstStyle/>
          <a:p>
            <a:pPr lvl="0">
              <a:lnSpc>
                <a:spcPts val="5216"/>
              </a:lnSpc>
            </a:pPr>
            <a:r>
              <a:rPr lang="en-US" sz="4346">
                <a:solidFill>
                  <a:srgbClr val="17161C"/>
                </a:solidFill>
                <a:latin typeface="Open Sans Bold"/>
              </a:rPr>
              <a:t>Within Funding Initiatives</a:t>
            </a:r>
          </a:p>
          <a:p>
            <a:pPr>
              <a:lnSpc>
                <a:spcPts val="3773"/>
              </a:lnSpc>
              <a:spcBef>
                <a:spcPct val="0"/>
              </a:spcBef>
            </a:pPr>
            <a:r>
              <a:rPr lang="en-US" sz="2600">
                <a:solidFill>
                  <a:srgbClr val="17161C"/>
                </a:solidFill>
                <a:latin typeface="Roboto"/>
              </a:rPr>
              <a:t>Leverage your grantmaking to encourage inclusion through your funding priorities and application process. </a:t>
            </a:r>
            <a:endParaRPr lang="en-US" sz="2600">
              <a:solidFill>
                <a:srgbClr val="17161C"/>
              </a:solidFill>
              <a:latin typeface="Roboto"/>
              <a:ea typeface="Roboto"/>
              <a:cs typeface="Roboto"/>
            </a:endParaRPr>
          </a:p>
        </p:txBody>
      </p:sp>
      <p:sp>
        <p:nvSpPr>
          <p:cNvPr id="9" name="AutoShape 9">
            <a:extLst>
              <a:ext uri="{C183D7F6-B498-43B3-948B-1728B52AA6E4}">
                <adec:decorative xmlns:adec="http://schemas.microsoft.com/office/drawing/2017/decorative" val="1"/>
              </a:ext>
            </a:extLst>
          </p:cNvPr>
          <p:cNvSpPr/>
          <p:nvPr/>
        </p:nvSpPr>
        <p:spPr>
          <a:xfrm rot="-10800000">
            <a:off x="10526399" y="0"/>
            <a:ext cx="7761601" cy="10287000"/>
          </a:xfrm>
          <a:prstGeom prst="rect">
            <a:avLst/>
          </a:prstGeom>
          <a:solidFill>
            <a:srgbClr val="0D876E"/>
          </a:solidFill>
        </p:spPr>
        <p:txBody>
          <a:bodyPr/>
          <a:lstStyle/>
          <a:p>
            <a:endParaRPr lang="en-US"/>
          </a:p>
        </p:txBody>
      </p:sp>
      <p:grpSp>
        <p:nvGrpSpPr>
          <p:cNvPr id="10" name="Group 10">
            <a:extLst>
              <a:ext uri="{C183D7F6-B498-43B3-948B-1728B52AA6E4}">
                <adec:decorative xmlns:adec="http://schemas.microsoft.com/office/drawing/2017/decorative" val="1"/>
              </a:ext>
            </a:extLst>
          </p:cNvPr>
          <p:cNvGrpSpPr>
            <a:grpSpLocks noChangeAspect="1"/>
          </p:cNvGrpSpPr>
          <p:nvPr/>
        </p:nvGrpSpPr>
        <p:grpSpPr>
          <a:xfrm rot="-5400000">
            <a:off x="13300071" y="2192913"/>
            <a:ext cx="2950587" cy="2950587"/>
            <a:chOff x="0" y="0"/>
            <a:chExt cx="14400530" cy="14400530"/>
          </a:xfrm>
        </p:grpSpPr>
        <p:sp>
          <p:nvSpPr>
            <p:cNvPr id="11" name="Freeform 11"/>
            <p:cNvSpPr/>
            <p:nvPr/>
          </p:nvSpPr>
          <p:spPr>
            <a:xfrm>
              <a:off x="0" y="0"/>
              <a:ext cx="14400530" cy="14399261"/>
            </a:xfrm>
            <a:custGeom>
              <a:avLst/>
              <a:gdLst/>
              <a:ahLst/>
              <a:cxnLst/>
              <a:rect l="l" t="t" r="r" b="b"/>
              <a:pathLst>
                <a:path w="14400530" h="14399261">
                  <a:moveTo>
                    <a:pt x="7199630" y="0"/>
                  </a:moveTo>
                  <a:cubicBezTo>
                    <a:pt x="3223260" y="0"/>
                    <a:pt x="0" y="3223260"/>
                    <a:pt x="0" y="7199630"/>
                  </a:cubicBezTo>
                  <a:cubicBezTo>
                    <a:pt x="0" y="11176001"/>
                    <a:pt x="3223260" y="14399261"/>
                    <a:pt x="7199630" y="14399261"/>
                  </a:cubicBezTo>
                  <a:lnTo>
                    <a:pt x="14399261" y="14399261"/>
                  </a:lnTo>
                  <a:lnTo>
                    <a:pt x="14399261" y="7199630"/>
                  </a:lnTo>
                  <a:cubicBezTo>
                    <a:pt x="14400530" y="3223260"/>
                    <a:pt x="11176000" y="0"/>
                    <a:pt x="7199630" y="0"/>
                  </a:cubicBezTo>
                  <a:close/>
                </a:path>
              </a:pathLst>
            </a:custGeom>
            <a:solidFill>
              <a:srgbClr val="8EC243"/>
            </a:solidFill>
          </p:spPr>
          <p:txBody>
            <a:bodyPr/>
            <a:lstStyle/>
            <a:p>
              <a:endParaRPr lang="en-US"/>
            </a:p>
          </p:txBody>
        </p:sp>
      </p:grpSp>
      <p:pic>
        <p:nvPicPr>
          <p:cNvPr id="12" name="Picture 12">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4667006" y="753301"/>
            <a:ext cx="3095939" cy="2879223"/>
          </a:xfrm>
          <a:prstGeom prst="rect">
            <a:avLst/>
          </a:prstGeom>
        </p:spPr>
      </p:pic>
      <p:sp>
        <p:nvSpPr>
          <p:cNvPr id="13" name="TextBox 13"/>
          <p:cNvSpPr txBox="1"/>
          <p:nvPr/>
        </p:nvSpPr>
        <p:spPr>
          <a:xfrm>
            <a:off x="11117272" y="7482123"/>
            <a:ext cx="6870818" cy="2137252"/>
          </a:xfrm>
          <a:prstGeom prst="rect">
            <a:avLst/>
          </a:prstGeom>
        </p:spPr>
        <p:txBody>
          <a:bodyPr wrap="square" lIns="0" tIns="0" rIns="0" bIns="0" rtlCol="0" anchor="t">
            <a:spAutoFit/>
          </a:bodyPr>
          <a:lstStyle/>
          <a:p>
            <a:pPr>
              <a:lnSpc>
                <a:spcPct val="150000"/>
              </a:lnSpc>
            </a:pPr>
            <a:r>
              <a:rPr lang="en-US" sz="3200" b="1">
                <a:solidFill>
                  <a:srgbClr val="F7F4FA"/>
                </a:solidFill>
                <a:latin typeface="Open Sans"/>
                <a:ea typeface="Open Sans Bold"/>
                <a:cs typeface="Open Sans Bold"/>
              </a:rPr>
              <a:t>"Intention is everything when it comes to disability inclusion."</a:t>
            </a:r>
            <a:r>
              <a:rPr lang="en-US" sz="3200">
                <a:solidFill>
                  <a:srgbClr val="F7F4FA"/>
                </a:solidFill>
                <a:latin typeface="Open Sans"/>
                <a:ea typeface="Open Sans Bold"/>
                <a:cs typeface="Open Sans Bold"/>
              </a:rPr>
              <a:t> </a:t>
            </a:r>
            <a:endParaRPr lang="en-US">
              <a:solidFill>
                <a:srgbClr val="000000"/>
              </a:solidFill>
              <a:latin typeface="Open Sans"/>
              <a:ea typeface="Open Sans"/>
              <a:cs typeface="Calibri"/>
            </a:endParaRPr>
          </a:p>
          <a:p>
            <a:pPr>
              <a:lnSpc>
                <a:spcPct val="150000"/>
              </a:lnSpc>
            </a:pPr>
            <a:r>
              <a:rPr lang="en-US" sz="3200">
                <a:solidFill>
                  <a:srgbClr val="F7F4FA"/>
                </a:solidFill>
                <a:latin typeface="Open Sans"/>
                <a:ea typeface="Open Sans Bold"/>
                <a:cs typeface="Open Sans Bold"/>
              </a:rPr>
              <a:t>– Ryan Easterly, WITH Foundation </a:t>
            </a:r>
            <a:endParaRPr lang="en-US">
              <a:latin typeface="Open Sans"/>
              <a:ea typeface="Open Sans"/>
              <a:cs typeface="Calibri"/>
            </a:endParaRPr>
          </a:p>
        </p:txBody>
      </p:sp>
    </p:spTree>
    <p:extLst>
      <p:ext uri="{BB962C8B-B14F-4D97-AF65-F5344CB8AC3E}">
        <p14:creationId xmlns:p14="http://schemas.microsoft.com/office/powerpoint/2010/main" val="5431194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3C84232B5F5E747B7C7793A65986159" ma:contentTypeVersion="16" ma:contentTypeDescription="Create a new document." ma:contentTypeScope="" ma:versionID="9e242a157f583ca29758a60b669599c6">
  <xsd:schema xmlns:xsd="http://www.w3.org/2001/XMLSchema" xmlns:xs="http://www.w3.org/2001/XMLSchema" xmlns:p="http://schemas.microsoft.com/office/2006/metadata/properties" xmlns:ns2="92c45338-5f94-456b-b8c1-ccfdf9aebcaa" xmlns:ns3="f512325d-abae-4ff8-adc3-84de63986667" targetNamespace="http://schemas.microsoft.com/office/2006/metadata/properties" ma:root="true" ma:fieldsID="4e0f0eff6847c1696d92f829fd1b1cb8" ns2:_="" ns3:_="">
    <xsd:import namespace="92c45338-5f94-456b-b8c1-ccfdf9aebcaa"/>
    <xsd:import namespace="f512325d-abae-4ff8-adc3-84de6398666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c45338-5f94-456b-b8c1-ccfdf9aebca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0e434bcd-23e1-47c4-9f29-a32a8f2ce8fa" ma:termSetId="09814cd3-568e-fe90-9814-8d621ff8fb84" ma:anchorId="fba54fb3-c3e1-fe81-a776-ca4b69148c4d" ma:open="true" ma:isKeyword="false">
      <xsd:complexType>
        <xsd:sequence>
          <xsd:element ref="pc:Terms" minOccurs="0" maxOccurs="1"/>
        </xsd:sequence>
      </xsd:complex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512325d-abae-4ff8-adc3-84de6398666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ca5fb78e-c4ad-484f-b9f2-f2407130fab7}" ma:internalName="TaxCatchAll" ma:showField="CatchAllData" ma:web="f512325d-abae-4ff8-adc3-84de6398666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f512325d-abae-4ff8-adc3-84de63986667" xsi:nil="true"/>
    <lcf76f155ced4ddcb4097134ff3c332f xmlns="92c45338-5f94-456b-b8c1-ccfdf9aebcaa">
      <Terms xmlns="http://schemas.microsoft.com/office/infopath/2007/PartnerControls"/>
    </lcf76f155ced4ddcb4097134ff3c332f>
    <SharedWithUsers xmlns="f512325d-abae-4ff8-adc3-84de63986667">
      <UserInfo>
        <DisplayName>Matt Cherry</DisplayName>
        <AccountId>9</AccountId>
        <AccountType/>
      </UserInfo>
    </SharedWithUsers>
  </documentManagement>
</p:properties>
</file>

<file path=customXml/itemProps1.xml><?xml version="1.0" encoding="utf-8"?>
<ds:datastoreItem xmlns:ds="http://schemas.openxmlformats.org/officeDocument/2006/customXml" ds:itemID="{678C2176-9005-4DB9-89D2-A36F5BCD1097}">
  <ds:schemaRefs>
    <ds:schemaRef ds:uri="http://schemas.microsoft.com/sharepoint/v3/contenttype/forms"/>
  </ds:schemaRefs>
</ds:datastoreItem>
</file>

<file path=customXml/itemProps2.xml><?xml version="1.0" encoding="utf-8"?>
<ds:datastoreItem xmlns:ds="http://schemas.openxmlformats.org/officeDocument/2006/customXml" ds:itemID="{7DC85B7C-DD98-49B2-9E82-2F83D17ABFA6}">
  <ds:schemaRefs>
    <ds:schemaRef ds:uri="92c45338-5f94-456b-b8c1-ccfdf9aebcaa"/>
    <ds:schemaRef ds:uri="f512325d-abae-4ff8-adc3-84de6398666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6C17C55-2A1A-4020-9A28-D3FC3825BC1D}">
  <ds:schemaRefs>
    <ds:schemaRef ds:uri="http://purl.org/dc/dcmitype/"/>
    <ds:schemaRef ds:uri="http://purl.org/dc/terms/"/>
    <ds:schemaRef ds:uri="http://schemas.microsoft.com/office/2006/documentManagement/types"/>
    <ds:schemaRef ds:uri="92c45338-5f94-456b-b8c1-ccfdf9aebcaa"/>
    <ds:schemaRef ds:uri="http://schemas.microsoft.com/office/2006/metadata/properties"/>
    <ds:schemaRef ds:uri="http://schemas.microsoft.com/office/infopath/2007/PartnerControls"/>
    <ds:schemaRef ds:uri="http://purl.org/dc/elements/1.1/"/>
    <ds:schemaRef ds:uri="http://schemas.openxmlformats.org/package/2006/metadata/core-properties"/>
    <ds:schemaRef ds:uri="f512325d-abae-4ff8-adc3-84de63986667"/>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3091</Words>
  <Application>Microsoft Office PowerPoint</Application>
  <PresentationFormat>Custom</PresentationFormat>
  <Paragraphs>234</Paragraphs>
  <Slides>20</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Calibri</vt:lpstr>
      <vt:lpstr>Arial</vt:lpstr>
      <vt:lpstr>Roboto</vt:lpstr>
      <vt:lpstr>Open Sans</vt:lpstr>
      <vt:lpstr>Roboto Bold</vt:lpstr>
      <vt:lpstr>Open Sans Bold</vt:lpstr>
      <vt:lpstr>Office Theme</vt:lpstr>
      <vt:lpstr>Welcome </vt:lpstr>
      <vt:lpstr>Presentation Title </vt:lpstr>
      <vt:lpstr>Agenda</vt:lpstr>
      <vt:lpstr>Presenter Introductions</vt:lpstr>
      <vt:lpstr>Goals for the Presentation</vt:lpstr>
      <vt:lpstr>Ability Central Introduction</vt:lpstr>
      <vt:lpstr>Context Clues</vt:lpstr>
      <vt:lpstr>Authentic Disability Inclusion </vt:lpstr>
      <vt:lpstr>Strategies for Authentic Disability Inclusion</vt:lpstr>
      <vt:lpstr>Accessible Grantmaking</vt:lpstr>
      <vt:lpstr>Identifying Barriers in our Grantmaking Processes</vt:lpstr>
      <vt:lpstr>Areas to Assess for Barriers, Initiative Development</vt:lpstr>
      <vt:lpstr>Areas to Assess for Barriers, Promotion</vt:lpstr>
      <vt:lpstr>Areas to Assess for Barriers, Application</vt:lpstr>
      <vt:lpstr>Actionable Steps to Take Today</vt:lpstr>
      <vt:lpstr>Consider the following…</vt:lpstr>
      <vt:lpstr>Benefits We’ve Seen</vt:lpstr>
      <vt:lpstr>Questions or reflections?</vt:lpstr>
      <vt:lpstr>Conclusion</vt:lpstr>
      <vt:lpstr>Ability Central 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PEAK Presentation Slides</dc:title>
  <cp:lastModifiedBy>Alyah Thomas</cp:lastModifiedBy>
  <cp:revision>1</cp:revision>
  <dcterms:created xsi:type="dcterms:W3CDTF">2006-08-16T00:00:00Z</dcterms:created>
  <dcterms:modified xsi:type="dcterms:W3CDTF">2023-11-01T23:30:40Z</dcterms:modified>
  <dc:identifier>DAFK1I3cp28</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0x010100A3C84232B5F5E747B7C7793A65986159</vt:lpwstr>
  </property>
  <property fmtid="{D5CDD505-2E9C-101B-9397-08002B2CF9AE}" pid="3" name="MediaServiceImageTags">
    <vt:lpwstr/>
  </property>
</Properties>
</file>